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theme/themeOverride11.xml" ContentType="application/vnd.openxmlformats-officedocument.themeOverride+xml"/>
  <Override PartName="/ppt/notesSlides/notesSlide10.xml" ContentType="application/vnd.openxmlformats-officedocument.presentationml.notesSlide+xml"/>
  <Override PartName="/ppt/theme/themeOverride12.xml" ContentType="application/vnd.openxmlformats-officedocument.themeOverr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ppt/theme/themeOverride14.xml" ContentType="application/vnd.openxmlformats-officedocument.themeOverride+xml"/>
  <Override PartName="/ppt/notesSlides/notesSlide13.xml" ContentType="application/vnd.openxmlformats-officedocument.presentationml.notesSlide+xml"/>
  <Override PartName="/ppt/theme/themeOverride15.xml" ContentType="application/vnd.openxmlformats-officedocument.themeOverr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78" r:id="rId5"/>
    <p:sldId id="293" r:id="rId6"/>
    <p:sldId id="279" r:id="rId7"/>
    <p:sldId id="281" r:id="rId8"/>
    <p:sldId id="282" r:id="rId9"/>
    <p:sldId id="283" r:id="rId10"/>
    <p:sldId id="284" r:id="rId11"/>
    <p:sldId id="285" r:id="rId12"/>
    <p:sldId id="286" r:id="rId13"/>
    <p:sldId id="294" r:id="rId14"/>
    <p:sldId id="280" r:id="rId15"/>
    <p:sldId id="287" r:id="rId16"/>
    <p:sldId id="288" r:id="rId17"/>
    <p:sldId id="291" r:id="rId18"/>
    <p:sldId id="292"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A8B25F-0B2B-4A5D-A4A3-B5717FCF7ED3}" v="62" dt="2022-03-17T20:44:14.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 Guasch" userId="9c96f21750e87e78" providerId="LiveId" clId="{60A8B25F-0B2B-4A5D-A4A3-B5717FCF7ED3}"/>
    <pc:docChg chg="undo redo custSel addSld delSld modSld sldOrd">
      <pc:chgData name="Sergi Guasch" userId="9c96f21750e87e78" providerId="LiveId" clId="{60A8B25F-0B2B-4A5D-A4A3-B5717FCF7ED3}" dt="2022-03-17T20:45:21.630" v="1595" actId="1076"/>
      <pc:docMkLst>
        <pc:docMk/>
      </pc:docMkLst>
      <pc:sldChg chg="addSp modSp mod">
        <pc:chgData name="Sergi Guasch" userId="9c96f21750e87e78" providerId="LiveId" clId="{60A8B25F-0B2B-4A5D-A4A3-B5717FCF7ED3}" dt="2022-03-16T17:51:02.844" v="575" actId="20577"/>
        <pc:sldMkLst>
          <pc:docMk/>
          <pc:sldMk cId="4167884232" sldId="278"/>
        </pc:sldMkLst>
        <pc:spChg chg="add mod">
          <ac:chgData name="Sergi Guasch" userId="9c96f21750e87e78" providerId="LiveId" clId="{60A8B25F-0B2B-4A5D-A4A3-B5717FCF7ED3}" dt="2022-03-16T17:51:02.844" v="575" actId="20577"/>
          <ac:spMkLst>
            <pc:docMk/>
            <pc:sldMk cId="4167884232" sldId="278"/>
            <ac:spMk id="7" creationId="{40DB6AE9-2744-4B32-9AB6-AF2B72E8C54E}"/>
          </ac:spMkLst>
        </pc:spChg>
        <pc:picChg chg="mod">
          <ac:chgData name="Sergi Guasch" userId="9c96f21750e87e78" providerId="LiveId" clId="{60A8B25F-0B2B-4A5D-A4A3-B5717FCF7ED3}" dt="2022-03-16T17:50:10.802" v="559" actId="1076"/>
          <ac:picMkLst>
            <pc:docMk/>
            <pc:sldMk cId="4167884232" sldId="278"/>
            <ac:picMk id="5" creationId="{F8A1C807-B9AD-4C9B-BF9F-60F03428998E}"/>
          </ac:picMkLst>
        </pc:picChg>
      </pc:sldChg>
      <pc:sldChg chg="addSp delSp modSp mod">
        <pc:chgData name="Sergi Guasch" userId="9c96f21750e87e78" providerId="LiveId" clId="{60A8B25F-0B2B-4A5D-A4A3-B5717FCF7ED3}" dt="2022-03-16T22:39:45.866" v="971" actId="1036"/>
        <pc:sldMkLst>
          <pc:docMk/>
          <pc:sldMk cId="3220235682" sldId="279"/>
        </pc:sldMkLst>
        <pc:spChg chg="mod">
          <ac:chgData name="Sergi Guasch" userId="9c96f21750e87e78" providerId="LiveId" clId="{60A8B25F-0B2B-4A5D-A4A3-B5717FCF7ED3}" dt="2022-03-16T14:06:53.068" v="8" actId="14100"/>
          <ac:spMkLst>
            <pc:docMk/>
            <pc:sldMk cId="3220235682" sldId="279"/>
            <ac:spMk id="8" creationId="{452F9FC8-E51B-47A7-96CC-96115E175D46}"/>
          </ac:spMkLst>
        </pc:spChg>
        <pc:spChg chg="del mod">
          <ac:chgData name="Sergi Guasch" userId="9c96f21750e87e78" providerId="LiveId" clId="{60A8B25F-0B2B-4A5D-A4A3-B5717FCF7ED3}" dt="2022-03-16T14:44:34.872" v="279" actId="478"/>
          <ac:spMkLst>
            <pc:docMk/>
            <pc:sldMk cId="3220235682" sldId="279"/>
            <ac:spMk id="9" creationId="{F442F8AD-BB5F-4FB7-B8C7-2E715D2679DD}"/>
          </ac:spMkLst>
        </pc:spChg>
        <pc:spChg chg="add mod">
          <ac:chgData name="Sergi Guasch" userId="9c96f21750e87e78" providerId="LiveId" clId="{60A8B25F-0B2B-4A5D-A4A3-B5717FCF7ED3}" dt="2022-03-16T22:39:45.866" v="971" actId="1036"/>
          <ac:spMkLst>
            <pc:docMk/>
            <pc:sldMk cId="3220235682" sldId="279"/>
            <ac:spMk id="10" creationId="{84186004-F42C-4521-B04E-B3CA71F38D49}"/>
          </ac:spMkLst>
        </pc:spChg>
        <pc:spChg chg="mod">
          <ac:chgData name="Sergi Guasch" userId="9c96f21750e87e78" providerId="LiveId" clId="{60A8B25F-0B2B-4A5D-A4A3-B5717FCF7ED3}" dt="2022-03-16T14:07:52.612" v="20" actId="692"/>
          <ac:spMkLst>
            <pc:docMk/>
            <pc:sldMk cId="3220235682" sldId="279"/>
            <ac:spMk id="17" creationId="{58ECB450-6B01-464B-A895-C71D718BBE9E}"/>
          </ac:spMkLst>
        </pc:spChg>
        <pc:spChg chg="mod">
          <ac:chgData name="Sergi Guasch" userId="9c96f21750e87e78" providerId="LiveId" clId="{60A8B25F-0B2B-4A5D-A4A3-B5717FCF7ED3}" dt="2022-03-16T14:08:00.232" v="21" actId="692"/>
          <ac:spMkLst>
            <pc:docMk/>
            <pc:sldMk cId="3220235682" sldId="279"/>
            <ac:spMk id="18" creationId="{216E24D0-95F9-4CF0-BDD2-B96CA4E9A333}"/>
          </ac:spMkLst>
        </pc:spChg>
        <pc:spChg chg="mod">
          <ac:chgData name="Sergi Guasch" userId="9c96f21750e87e78" providerId="LiveId" clId="{60A8B25F-0B2B-4A5D-A4A3-B5717FCF7ED3}" dt="2022-03-16T14:08:07.267" v="22" actId="692"/>
          <ac:spMkLst>
            <pc:docMk/>
            <pc:sldMk cId="3220235682" sldId="279"/>
            <ac:spMk id="19" creationId="{3432F8D5-090C-4A8A-A6FA-308A01F3E2DE}"/>
          </ac:spMkLst>
        </pc:spChg>
        <pc:picChg chg="mod">
          <ac:chgData name="Sergi Guasch" userId="9c96f21750e87e78" providerId="LiveId" clId="{60A8B25F-0B2B-4A5D-A4A3-B5717FCF7ED3}" dt="2022-03-16T14:05:55.755" v="4" actId="1076"/>
          <ac:picMkLst>
            <pc:docMk/>
            <pc:sldMk cId="3220235682" sldId="279"/>
            <ac:picMk id="5" creationId="{10857F19-D19F-4BFA-815B-7D8DF33BB54D}"/>
          </ac:picMkLst>
        </pc:picChg>
        <pc:picChg chg="del">
          <ac:chgData name="Sergi Guasch" userId="9c96f21750e87e78" providerId="LiveId" clId="{60A8B25F-0B2B-4A5D-A4A3-B5717FCF7ED3}" dt="2022-03-16T14:05:41.150" v="0" actId="478"/>
          <ac:picMkLst>
            <pc:docMk/>
            <pc:sldMk cId="3220235682" sldId="279"/>
            <ac:picMk id="7" creationId="{B27140E1-B820-47B1-9517-C1CE2A7A47F0}"/>
          </ac:picMkLst>
        </pc:picChg>
      </pc:sldChg>
      <pc:sldChg chg="addSp delSp modSp add mod ord">
        <pc:chgData name="Sergi Guasch" userId="9c96f21750e87e78" providerId="LiveId" clId="{60A8B25F-0B2B-4A5D-A4A3-B5717FCF7ED3}" dt="2022-03-16T22:39:09.517" v="941" actId="1036"/>
        <pc:sldMkLst>
          <pc:docMk/>
          <pc:sldMk cId="4231039338" sldId="280"/>
        </pc:sldMkLst>
        <pc:spChg chg="mod ord">
          <ac:chgData name="Sergi Guasch" userId="9c96f21750e87e78" providerId="LiveId" clId="{60A8B25F-0B2B-4A5D-A4A3-B5717FCF7ED3}" dt="2022-03-16T14:43:09.425" v="257" actId="164"/>
          <ac:spMkLst>
            <pc:docMk/>
            <pc:sldMk cId="4231039338" sldId="280"/>
            <ac:spMk id="8" creationId="{452F9FC8-E51B-47A7-96CC-96115E175D46}"/>
          </ac:spMkLst>
        </pc:spChg>
        <pc:spChg chg="del">
          <ac:chgData name="Sergi Guasch" userId="9c96f21750e87e78" providerId="LiveId" clId="{60A8B25F-0B2B-4A5D-A4A3-B5717FCF7ED3}" dt="2022-03-16T14:44:32.669" v="277" actId="478"/>
          <ac:spMkLst>
            <pc:docMk/>
            <pc:sldMk cId="4231039338" sldId="280"/>
            <ac:spMk id="9" creationId="{F442F8AD-BB5F-4FB7-B8C7-2E715D2679DD}"/>
          </ac:spMkLst>
        </pc:spChg>
        <pc:spChg chg="add mod">
          <ac:chgData name="Sergi Guasch" userId="9c96f21750e87e78" providerId="LiveId" clId="{60A8B25F-0B2B-4A5D-A4A3-B5717FCF7ED3}" dt="2022-03-16T22:39:09.517" v="941" actId="1036"/>
          <ac:spMkLst>
            <pc:docMk/>
            <pc:sldMk cId="4231039338" sldId="280"/>
            <ac:spMk id="15" creationId="{4E1DD0CC-91C6-41D1-B15B-17B3C83F7B45}"/>
          </ac:spMkLst>
        </pc:spChg>
        <pc:spChg chg="mod ord">
          <ac:chgData name="Sergi Guasch" userId="9c96f21750e87e78" providerId="LiveId" clId="{60A8B25F-0B2B-4A5D-A4A3-B5717FCF7ED3}" dt="2022-03-16T14:43:09.425" v="257" actId="164"/>
          <ac:spMkLst>
            <pc:docMk/>
            <pc:sldMk cId="4231039338" sldId="280"/>
            <ac:spMk id="17" creationId="{58ECB450-6B01-464B-A895-C71D718BBE9E}"/>
          </ac:spMkLst>
        </pc:spChg>
        <pc:spChg chg="del ord">
          <ac:chgData name="Sergi Guasch" userId="9c96f21750e87e78" providerId="LiveId" clId="{60A8B25F-0B2B-4A5D-A4A3-B5717FCF7ED3}" dt="2022-03-16T14:12:46.782" v="50" actId="478"/>
          <ac:spMkLst>
            <pc:docMk/>
            <pc:sldMk cId="4231039338" sldId="280"/>
            <ac:spMk id="18" creationId="{216E24D0-95F9-4CF0-BDD2-B96CA4E9A333}"/>
          </ac:spMkLst>
        </pc:spChg>
        <pc:spChg chg="mod ord">
          <ac:chgData name="Sergi Guasch" userId="9c96f21750e87e78" providerId="LiveId" clId="{60A8B25F-0B2B-4A5D-A4A3-B5717FCF7ED3}" dt="2022-03-16T14:43:09.425" v="257" actId="164"/>
          <ac:spMkLst>
            <pc:docMk/>
            <pc:sldMk cId="4231039338" sldId="280"/>
            <ac:spMk id="19" creationId="{3432F8D5-090C-4A8A-A6FA-308A01F3E2DE}"/>
          </ac:spMkLst>
        </pc:spChg>
        <pc:grpChg chg="add mod">
          <ac:chgData name="Sergi Guasch" userId="9c96f21750e87e78" providerId="LiveId" clId="{60A8B25F-0B2B-4A5D-A4A3-B5717FCF7ED3}" dt="2022-03-16T14:59:59.411" v="361" actId="1076"/>
          <ac:grpSpMkLst>
            <pc:docMk/>
            <pc:sldMk cId="4231039338" sldId="280"/>
            <ac:grpSpMk id="7" creationId="{3C2B1D5C-49A8-4262-9923-F9601489632B}"/>
          </ac:grpSpMkLst>
        </pc:grpChg>
        <pc:picChg chg="add mod ord">
          <ac:chgData name="Sergi Guasch" userId="9c96f21750e87e78" providerId="LiveId" clId="{60A8B25F-0B2B-4A5D-A4A3-B5717FCF7ED3}" dt="2022-03-16T14:43:09.425" v="257" actId="164"/>
          <ac:picMkLst>
            <pc:docMk/>
            <pc:sldMk cId="4231039338" sldId="280"/>
            <ac:picMk id="3" creationId="{74817015-280B-4C6D-9799-26C95C006680}"/>
          </ac:picMkLst>
        </pc:picChg>
        <pc:picChg chg="del">
          <ac:chgData name="Sergi Guasch" userId="9c96f21750e87e78" providerId="LiveId" clId="{60A8B25F-0B2B-4A5D-A4A3-B5717FCF7ED3}" dt="2022-03-16T14:10:59.319" v="24" actId="478"/>
          <ac:picMkLst>
            <pc:docMk/>
            <pc:sldMk cId="4231039338" sldId="280"/>
            <ac:picMk id="5" creationId="{10857F19-D19F-4BFA-815B-7D8DF33BB54D}"/>
          </ac:picMkLst>
        </pc:picChg>
        <pc:picChg chg="add mod">
          <ac:chgData name="Sergi Guasch" userId="9c96f21750e87e78" providerId="LiveId" clId="{60A8B25F-0B2B-4A5D-A4A3-B5717FCF7ED3}" dt="2022-03-16T14:43:23.021" v="261" actId="1076"/>
          <ac:picMkLst>
            <pc:docMk/>
            <pc:sldMk cId="4231039338" sldId="280"/>
            <ac:picMk id="6" creationId="{6C720A75-014F-4868-AD88-B7E407683B60}"/>
          </ac:picMkLst>
        </pc:picChg>
      </pc:sldChg>
      <pc:sldChg chg="addSp delSp modSp add mod">
        <pc:chgData name="Sergi Guasch" userId="9c96f21750e87e78" providerId="LiveId" clId="{60A8B25F-0B2B-4A5D-A4A3-B5717FCF7ED3}" dt="2022-03-16T22:39:38.899" v="970" actId="1035"/>
        <pc:sldMkLst>
          <pc:docMk/>
          <pc:sldMk cId="3737752925" sldId="281"/>
        </pc:sldMkLst>
        <pc:spChg chg="add mod">
          <ac:chgData name="Sergi Guasch" userId="9c96f21750e87e78" providerId="LiveId" clId="{60A8B25F-0B2B-4A5D-A4A3-B5717FCF7ED3}" dt="2022-03-16T14:59:46.862" v="359" actId="1076"/>
          <ac:spMkLst>
            <pc:docMk/>
            <pc:sldMk cId="3737752925" sldId="281"/>
            <ac:spMk id="7" creationId="{B25ACBD9-3921-4801-8D9C-800CF058B267}"/>
          </ac:spMkLst>
        </pc:spChg>
        <pc:spChg chg="del">
          <ac:chgData name="Sergi Guasch" userId="9c96f21750e87e78" providerId="LiveId" clId="{60A8B25F-0B2B-4A5D-A4A3-B5717FCF7ED3}" dt="2022-03-16T14:13:46.826" v="57" actId="478"/>
          <ac:spMkLst>
            <pc:docMk/>
            <pc:sldMk cId="3737752925" sldId="281"/>
            <ac:spMk id="8" creationId="{452F9FC8-E51B-47A7-96CC-96115E175D46}"/>
          </ac:spMkLst>
        </pc:spChg>
        <pc:spChg chg="del">
          <ac:chgData name="Sergi Guasch" userId="9c96f21750e87e78" providerId="LiveId" clId="{60A8B25F-0B2B-4A5D-A4A3-B5717FCF7ED3}" dt="2022-03-16T14:44:30.988" v="276" actId="478"/>
          <ac:spMkLst>
            <pc:docMk/>
            <pc:sldMk cId="3737752925" sldId="281"/>
            <ac:spMk id="9" creationId="{F442F8AD-BB5F-4FB7-B8C7-2E715D2679DD}"/>
          </ac:spMkLst>
        </pc:spChg>
        <pc:spChg chg="add del mod">
          <ac:chgData name="Sergi Guasch" userId="9c96f21750e87e78" providerId="LiveId" clId="{60A8B25F-0B2B-4A5D-A4A3-B5717FCF7ED3}" dt="2022-03-16T14:27:43.148" v="92" actId="478"/>
          <ac:spMkLst>
            <pc:docMk/>
            <pc:sldMk cId="3737752925" sldId="281"/>
            <ac:spMk id="10" creationId="{A28EA2D3-8FE7-40C6-9FC6-9BA858E6BC3F}"/>
          </ac:spMkLst>
        </pc:spChg>
        <pc:spChg chg="add del mod">
          <ac:chgData name="Sergi Guasch" userId="9c96f21750e87e78" providerId="LiveId" clId="{60A8B25F-0B2B-4A5D-A4A3-B5717FCF7ED3}" dt="2022-03-16T14:27:43.148" v="94"/>
          <ac:spMkLst>
            <pc:docMk/>
            <pc:sldMk cId="3737752925" sldId="281"/>
            <ac:spMk id="11" creationId="{513AC42A-96F8-4F47-BB3B-301E2CB44D7D}"/>
          </ac:spMkLst>
        </pc:spChg>
        <pc:spChg chg="add mod">
          <ac:chgData name="Sergi Guasch" userId="9c96f21750e87e78" providerId="LiveId" clId="{60A8B25F-0B2B-4A5D-A4A3-B5717FCF7ED3}" dt="2022-03-16T15:02:36.140" v="385" actId="1036"/>
          <ac:spMkLst>
            <pc:docMk/>
            <pc:sldMk cId="3737752925" sldId="281"/>
            <ac:spMk id="12" creationId="{22E4CF3C-4891-4AC2-817F-9BCAC071F416}"/>
          </ac:spMkLst>
        </pc:spChg>
        <pc:spChg chg="add mod">
          <ac:chgData name="Sergi Guasch" userId="9c96f21750e87e78" providerId="LiveId" clId="{60A8B25F-0B2B-4A5D-A4A3-B5717FCF7ED3}" dt="2022-03-16T14:29:39.099" v="148" actId="1036"/>
          <ac:spMkLst>
            <pc:docMk/>
            <pc:sldMk cId="3737752925" sldId="281"/>
            <ac:spMk id="14" creationId="{3EE48A31-5B3B-438F-AC83-22ABC929278B}"/>
          </ac:spMkLst>
        </pc:spChg>
        <pc:spChg chg="add mod">
          <ac:chgData name="Sergi Guasch" userId="9c96f21750e87e78" providerId="LiveId" clId="{60A8B25F-0B2B-4A5D-A4A3-B5717FCF7ED3}" dt="2022-03-16T14:30:44.052" v="166" actId="1038"/>
          <ac:spMkLst>
            <pc:docMk/>
            <pc:sldMk cId="3737752925" sldId="281"/>
            <ac:spMk id="16" creationId="{D3BBF24E-42C0-4785-B5E2-539782FE197E}"/>
          </ac:spMkLst>
        </pc:spChg>
        <pc:spChg chg="del">
          <ac:chgData name="Sergi Guasch" userId="9c96f21750e87e78" providerId="LiveId" clId="{60A8B25F-0B2B-4A5D-A4A3-B5717FCF7ED3}" dt="2022-03-16T14:13:45.103" v="55" actId="478"/>
          <ac:spMkLst>
            <pc:docMk/>
            <pc:sldMk cId="3737752925" sldId="281"/>
            <ac:spMk id="17" creationId="{58ECB450-6B01-464B-A895-C71D718BBE9E}"/>
          </ac:spMkLst>
        </pc:spChg>
        <pc:spChg chg="add mod">
          <ac:chgData name="Sergi Guasch" userId="9c96f21750e87e78" providerId="LiveId" clId="{60A8B25F-0B2B-4A5D-A4A3-B5717FCF7ED3}" dt="2022-03-16T15:02:32.009" v="378" actId="1035"/>
          <ac:spMkLst>
            <pc:docMk/>
            <pc:sldMk cId="3737752925" sldId="281"/>
            <ac:spMk id="18" creationId="{5351FD0A-8D0B-4214-B4B8-A0971A1B502F}"/>
          </ac:spMkLst>
        </pc:spChg>
        <pc:spChg chg="del">
          <ac:chgData name="Sergi Guasch" userId="9c96f21750e87e78" providerId="LiveId" clId="{60A8B25F-0B2B-4A5D-A4A3-B5717FCF7ED3}" dt="2022-03-16T14:13:46.078" v="56" actId="478"/>
          <ac:spMkLst>
            <pc:docMk/>
            <pc:sldMk cId="3737752925" sldId="281"/>
            <ac:spMk id="19" creationId="{3432F8D5-090C-4A8A-A6FA-308A01F3E2DE}"/>
          </ac:spMkLst>
        </pc:spChg>
        <pc:spChg chg="add mod">
          <ac:chgData name="Sergi Guasch" userId="9c96f21750e87e78" providerId="LiveId" clId="{60A8B25F-0B2B-4A5D-A4A3-B5717FCF7ED3}" dt="2022-03-16T14:32:21.517" v="249" actId="208"/>
          <ac:spMkLst>
            <pc:docMk/>
            <pc:sldMk cId="3737752925" sldId="281"/>
            <ac:spMk id="20" creationId="{3142F90F-D6F1-461D-A5B9-7661DDABF9CF}"/>
          </ac:spMkLst>
        </pc:spChg>
        <pc:spChg chg="add mod">
          <ac:chgData name="Sergi Guasch" userId="9c96f21750e87e78" providerId="LiveId" clId="{60A8B25F-0B2B-4A5D-A4A3-B5717FCF7ED3}" dt="2022-03-16T22:39:38.899" v="970" actId="1035"/>
          <ac:spMkLst>
            <pc:docMk/>
            <pc:sldMk cId="3737752925" sldId="281"/>
            <ac:spMk id="23" creationId="{F9D9B603-3458-4802-9BA0-56C127875D0F}"/>
          </ac:spMkLst>
        </pc:spChg>
        <pc:picChg chg="del">
          <ac:chgData name="Sergi Guasch" userId="9c96f21750e87e78" providerId="LiveId" clId="{60A8B25F-0B2B-4A5D-A4A3-B5717FCF7ED3}" dt="2022-03-16T14:13:44.218" v="54" actId="478"/>
          <ac:picMkLst>
            <pc:docMk/>
            <pc:sldMk cId="3737752925" sldId="281"/>
            <ac:picMk id="3" creationId="{74817015-280B-4C6D-9799-26C95C006680}"/>
          </ac:picMkLst>
        </pc:picChg>
        <pc:picChg chg="add del">
          <ac:chgData name="Sergi Guasch" userId="9c96f21750e87e78" providerId="LiveId" clId="{60A8B25F-0B2B-4A5D-A4A3-B5717FCF7ED3}" dt="2022-03-16T14:16:15.021" v="59" actId="22"/>
          <ac:picMkLst>
            <pc:docMk/>
            <pc:sldMk cId="3737752925" sldId="281"/>
            <ac:picMk id="4" creationId="{F1111D92-E5A1-4742-A651-5EDD600A6FD5}"/>
          </ac:picMkLst>
        </pc:picChg>
        <pc:picChg chg="add mod">
          <ac:chgData name="Sergi Guasch" userId="9c96f21750e87e78" providerId="LiveId" clId="{60A8B25F-0B2B-4A5D-A4A3-B5717FCF7ED3}" dt="2022-03-16T14:59:43.605" v="358" actId="1076"/>
          <ac:picMkLst>
            <pc:docMk/>
            <pc:sldMk cId="3737752925" sldId="281"/>
            <ac:picMk id="6" creationId="{3E9D08CD-6D27-4C7B-B0CB-B80102869D2C}"/>
          </ac:picMkLst>
        </pc:picChg>
        <pc:cxnChg chg="add del">
          <ac:chgData name="Sergi Guasch" userId="9c96f21750e87e78" providerId="LiveId" clId="{60A8B25F-0B2B-4A5D-A4A3-B5717FCF7ED3}" dt="2022-03-16T14:30:32.239" v="156" actId="478"/>
          <ac:cxnSpMkLst>
            <pc:docMk/>
            <pc:sldMk cId="3737752925" sldId="281"/>
            <ac:cxnSpMk id="15" creationId="{E484C9B3-1DD6-4628-B25F-D52F16AF80B5}"/>
          </ac:cxnSpMkLst>
        </pc:cxnChg>
      </pc:sldChg>
      <pc:sldChg chg="delSp modSp add del mod ord setBg delDesignElem">
        <pc:chgData name="Sergi Guasch" userId="9c96f21750e87e78" providerId="LiveId" clId="{60A8B25F-0B2B-4A5D-A4A3-B5717FCF7ED3}" dt="2022-03-16T14:49:28.513" v="280" actId="47"/>
        <pc:sldMkLst>
          <pc:docMk/>
          <pc:sldMk cId="1418817656" sldId="282"/>
        </pc:sldMkLst>
        <pc:spChg chg="del">
          <ac:chgData name="Sergi Guasch" userId="9c96f21750e87e78" providerId="LiveId" clId="{60A8B25F-0B2B-4A5D-A4A3-B5717FCF7ED3}" dt="2022-03-16T14:44:13.502" v="268" actId="478"/>
          <ac:spMkLst>
            <pc:docMk/>
            <pc:sldMk cId="1418817656" sldId="282"/>
            <ac:spMk id="7" creationId="{B25ACBD9-3921-4801-8D9C-800CF058B267}"/>
          </ac:spMkLst>
        </pc:spChg>
        <pc:spChg chg="del">
          <ac:chgData name="Sergi Guasch" userId="9c96f21750e87e78" providerId="LiveId" clId="{60A8B25F-0B2B-4A5D-A4A3-B5717FCF7ED3}" dt="2022-03-16T14:44:27.696" v="275" actId="478"/>
          <ac:spMkLst>
            <pc:docMk/>
            <pc:sldMk cId="1418817656" sldId="282"/>
            <ac:spMk id="9" creationId="{F442F8AD-BB5F-4FB7-B8C7-2E715D2679DD}"/>
          </ac:spMkLst>
        </pc:spChg>
        <pc:spChg chg="del mod">
          <ac:chgData name="Sergi Guasch" userId="9c96f21750e87e78" providerId="LiveId" clId="{60A8B25F-0B2B-4A5D-A4A3-B5717FCF7ED3}" dt="2022-03-16T14:44:23.460" v="274" actId="478"/>
          <ac:spMkLst>
            <pc:docMk/>
            <pc:sldMk cId="1418817656" sldId="282"/>
            <ac:spMk id="12" creationId="{22E4CF3C-4891-4AC2-817F-9BCAC071F416}"/>
          </ac:spMkLst>
        </pc:spChg>
        <pc:spChg chg="del">
          <ac:chgData name="Sergi Guasch" userId="9c96f21750e87e78" providerId="LiveId" clId="{60A8B25F-0B2B-4A5D-A4A3-B5717FCF7ED3}" dt="2022-03-16T14:44:14.178" v="269" actId="478"/>
          <ac:spMkLst>
            <pc:docMk/>
            <pc:sldMk cId="1418817656" sldId="282"/>
            <ac:spMk id="14" creationId="{3EE48A31-5B3B-438F-AC83-22ABC929278B}"/>
          </ac:spMkLst>
        </pc:spChg>
        <pc:spChg chg="del">
          <ac:chgData name="Sergi Guasch" userId="9c96f21750e87e78" providerId="LiveId" clId="{60A8B25F-0B2B-4A5D-A4A3-B5717FCF7ED3}" dt="2022-03-16T14:44:15.134" v="270" actId="478"/>
          <ac:spMkLst>
            <pc:docMk/>
            <pc:sldMk cId="1418817656" sldId="282"/>
            <ac:spMk id="16" creationId="{D3BBF24E-42C0-4785-B5E2-539782FE197E}"/>
          </ac:spMkLst>
        </pc:spChg>
        <pc:spChg chg="del">
          <ac:chgData name="Sergi Guasch" userId="9c96f21750e87e78" providerId="LiveId" clId="{60A8B25F-0B2B-4A5D-A4A3-B5717FCF7ED3}" dt="2022-03-16T14:44:23.460" v="274" actId="478"/>
          <ac:spMkLst>
            <pc:docMk/>
            <pc:sldMk cId="1418817656" sldId="282"/>
            <ac:spMk id="18" creationId="{5351FD0A-8D0B-4214-B4B8-A0971A1B502F}"/>
          </ac:spMkLst>
        </pc:spChg>
        <pc:spChg chg="del">
          <ac:chgData name="Sergi Guasch" userId="9c96f21750e87e78" providerId="LiveId" clId="{60A8B25F-0B2B-4A5D-A4A3-B5717FCF7ED3}" dt="2022-03-16T14:44:23.460" v="274" actId="478"/>
          <ac:spMkLst>
            <pc:docMk/>
            <pc:sldMk cId="1418817656" sldId="282"/>
            <ac:spMk id="20" creationId="{3142F90F-D6F1-461D-A5B9-7661DDABF9CF}"/>
          </ac:spMkLst>
        </pc:spChg>
        <pc:spChg chg="del">
          <ac:chgData name="Sergi Guasch" userId="9c96f21750e87e78" providerId="LiveId" clId="{60A8B25F-0B2B-4A5D-A4A3-B5717FCF7ED3}" dt="2022-03-16T14:43:58.302" v="264"/>
          <ac:spMkLst>
            <pc:docMk/>
            <pc:sldMk cId="1418817656" sldId="282"/>
            <ac:spMk id="36" creationId="{093797CA-51AE-4245-A8B2-F5D0180522BC}"/>
          </ac:spMkLst>
        </pc:spChg>
        <pc:spChg chg="del">
          <ac:chgData name="Sergi Guasch" userId="9c96f21750e87e78" providerId="LiveId" clId="{60A8B25F-0B2B-4A5D-A4A3-B5717FCF7ED3}" dt="2022-03-16T14:43:58.302" v="264"/>
          <ac:spMkLst>
            <pc:docMk/>
            <pc:sldMk cId="1418817656" sldId="282"/>
            <ac:spMk id="38" creationId="{45D13CF6-CAE0-4A88-A734-2A3DBFE89D69}"/>
          </ac:spMkLst>
        </pc:spChg>
        <pc:picChg chg="del">
          <ac:chgData name="Sergi Guasch" userId="9c96f21750e87e78" providerId="LiveId" clId="{60A8B25F-0B2B-4A5D-A4A3-B5717FCF7ED3}" dt="2022-03-16T14:44:12.621" v="267" actId="478"/>
          <ac:picMkLst>
            <pc:docMk/>
            <pc:sldMk cId="1418817656" sldId="282"/>
            <ac:picMk id="6" creationId="{3E9D08CD-6D27-4C7B-B0CB-B80102869D2C}"/>
          </ac:picMkLst>
        </pc:picChg>
      </pc:sldChg>
      <pc:sldChg chg="addSp delSp modSp add mod ord">
        <pc:chgData name="Sergi Guasch" userId="9c96f21750e87e78" providerId="LiveId" clId="{60A8B25F-0B2B-4A5D-A4A3-B5717FCF7ED3}" dt="2022-03-17T19:43:34.167" v="1285" actId="207"/>
        <pc:sldMkLst>
          <pc:docMk/>
          <pc:sldMk cId="2571047363" sldId="282"/>
        </pc:sldMkLst>
        <pc:spChg chg="add mod">
          <ac:chgData name="Sergi Guasch" userId="9c96f21750e87e78" providerId="LiveId" clId="{60A8B25F-0B2B-4A5D-A4A3-B5717FCF7ED3}" dt="2022-03-17T19:43:34.167" v="1285" actId="207"/>
          <ac:spMkLst>
            <pc:docMk/>
            <pc:sldMk cId="2571047363" sldId="282"/>
            <ac:spMk id="2" creationId="{222F1427-3D87-4D4E-918D-C449EC89BB0E}"/>
          </ac:spMkLst>
        </pc:spChg>
        <pc:spChg chg="add mod">
          <ac:chgData name="Sergi Guasch" userId="9c96f21750e87e78" providerId="LiveId" clId="{60A8B25F-0B2B-4A5D-A4A3-B5717FCF7ED3}" dt="2022-03-16T22:39:21.521" v="951" actId="1035"/>
          <ac:spMkLst>
            <pc:docMk/>
            <pc:sldMk cId="2571047363" sldId="282"/>
            <ac:spMk id="12" creationId="{B44358B4-E1CA-40E5-8481-712FE7656A58}"/>
          </ac:spMkLst>
        </pc:spChg>
        <pc:spChg chg="add mod">
          <ac:chgData name="Sergi Guasch" userId="9c96f21750e87e78" providerId="LiveId" clId="{60A8B25F-0B2B-4A5D-A4A3-B5717FCF7ED3}" dt="2022-03-16T14:59:34.203" v="357" actId="1076"/>
          <ac:spMkLst>
            <pc:docMk/>
            <pc:sldMk cId="2571047363" sldId="282"/>
            <ac:spMk id="13" creationId="{4ECD308D-F54F-45B4-A52B-D2001F461205}"/>
          </ac:spMkLst>
        </pc:spChg>
        <pc:spChg chg="add mod">
          <ac:chgData name="Sergi Guasch" userId="9c96f21750e87e78" providerId="LiveId" clId="{60A8B25F-0B2B-4A5D-A4A3-B5717FCF7ED3}" dt="2022-03-16T14:59:30.804" v="356" actId="1076"/>
          <ac:spMkLst>
            <pc:docMk/>
            <pc:sldMk cId="2571047363" sldId="282"/>
            <ac:spMk id="14" creationId="{A2813B29-58F9-4602-BC3D-59A3FD17F23A}"/>
          </ac:spMkLst>
        </pc:spChg>
        <pc:grpChg chg="del">
          <ac:chgData name="Sergi Guasch" userId="9c96f21750e87e78" providerId="LiveId" clId="{60A8B25F-0B2B-4A5D-A4A3-B5717FCF7ED3}" dt="2022-03-16T14:49:33.842" v="282" actId="478"/>
          <ac:grpSpMkLst>
            <pc:docMk/>
            <pc:sldMk cId="2571047363" sldId="282"/>
            <ac:grpSpMk id="7" creationId="{3C2B1D5C-49A8-4262-9923-F9601489632B}"/>
          </ac:grpSpMkLst>
        </pc:grpChg>
        <pc:picChg chg="add mod">
          <ac:chgData name="Sergi Guasch" userId="9c96f21750e87e78" providerId="LiveId" clId="{60A8B25F-0B2B-4A5D-A4A3-B5717FCF7ED3}" dt="2022-03-16T14:58:29.026" v="340" actId="1076"/>
          <ac:picMkLst>
            <pc:docMk/>
            <pc:sldMk cId="2571047363" sldId="282"/>
            <ac:picMk id="4" creationId="{75F1234F-1031-487B-A077-289E76775D5F}"/>
          </ac:picMkLst>
        </pc:picChg>
        <pc:picChg chg="del">
          <ac:chgData name="Sergi Guasch" userId="9c96f21750e87e78" providerId="LiveId" clId="{60A8B25F-0B2B-4A5D-A4A3-B5717FCF7ED3}" dt="2022-03-16T14:49:34.638" v="283" actId="478"/>
          <ac:picMkLst>
            <pc:docMk/>
            <pc:sldMk cId="2571047363" sldId="282"/>
            <ac:picMk id="6" creationId="{6C720A75-014F-4868-AD88-B7E407683B60}"/>
          </ac:picMkLst>
        </pc:picChg>
      </pc:sldChg>
      <pc:sldChg chg="addSp delSp modSp add del mod">
        <pc:chgData name="Sergi Guasch" userId="9c96f21750e87e78" providerId="LiveId" clId="{60A8B25F-0B2B-4A5D-A4A3-B5717FCF7ED3}" dt="2022-03-16T15:46:07.702" v="454" actId="1076"/>
        <pc:sldMkLst>
          <pc:docMk/>
          <pc:sldMk cId="2056753770" sldId="283"/>
        </pc:sldMkLst>
        <pc:spChg chg="del mod">
          <ac:chgData name="Sergi Guasch" userId="9c96f21750e87e78" providerId="LiveId" clId="{60A8B25F-0B2B-4A5D-A4A3-B5717FCF7ED3}" dt="2022-03-16T15:00:43.625" v="364" actId="478"/>
          <ac:spMkLst>
            <pc:docMk/>
            <pc:sldMk cId="2056753770" sldId="283"/>
            <ac:spMk id="12" creationId="{B44358B4-E1CA-40E5-8481-712FE7656A58}"/>
          </ac:spMkLst>
        </pc:spChg>
        <pc:spChg chg="del">
          <ac:chgData name="Sergi Guasch" userId="9c96f21750e87e78" providerId="LiveId" clId="{60A8B25F-0B2B-4A5D-A4A3-B5717FCF7ED3}" dt="2022-03-16T15:03:08.685" v="395" actId="478"/>
          <ac:spMkLst>
            <pc:docMk/>
            <pc:sldMk cId="2056753770" sldId="283"/>
            <ac:spMk id="13" creationId="{4ECD308D-F54F-45B4-A52B-D2001F461205}"/>
          </ac:spMkLst>
        </pc:spChg>
        <pc:spChg chg="del">
          <ac:chgData name="Sergi Guasch" userId="9c96f21750e87e78" providerId="LiveId" clId="{60A8B25F-0B2B-4A5D-A4A3-B5717FCF7ED3}" dt="2022-03-16T15:03:10.663" v="396" actId="478"/>
          <ac:spMkLst>
            <pc:docMk/>
            <pc:sldMk cId="2056753770" sldId="283"/>
            <ac:spMk id="14" creationId="{A2813B29-58F9-4602-BC3D-59A3FD17F23A}"/>
          </ac:spMkLst>
        </pc:spChg>
        <pc:picChg chg="del">
          <ac:chgData name="Sergi Guasch" userId="9c96f21750e87e78" providerId="LiveId" clId="{60A8B25F-0B2B-4A5D-A4A3-B5717FCF7ED3}" dt="2022-03-16T15:03:11.651" v="397" actId="478"/>
          <ac:picMkLst>
            <pc:docMk/>
            <pc:sldMk cId="2056753770" sldId="283"/>
            <ac:picMk id="4" creationId="{75F1234F-1031-487B-A077-289E76775D5F}"/>
          </ac:picMkLst>
        </pc:picChg>
        <pc:picChg chg="add mod">
          <ac:chgData name="Sergi Guasch" userId="9c96f21750e87e78" providerId="LiveId" clId="{60A8B25F-0B2B-4A5D-A4A3-B5717FCF7ED3}" dt="2022-03-16T15:46:07.702" v="454" actId="1076"/>
          <ac:picMkLst>
            <pc:docMk/>
            <pc:sldMk cId="2056753770" sldId="283"/>
            <ac:picMk id="8" creationId="{DF7B3860-EE91-4049-8319-8E77072CE65A}"/>
          </ac:picMkLst>
        </pc:picChg>
      </pc:sldChg>
      <pc:sldChg chg="addSp delSp modSp add mod">
        <pc:chgData name="Sergi Guasch" userId="9c96f21750e87e78" providerId="LiveId" clId="{60A8B25F-0B2B-4A5D-A4A3-B5717FCF7ED3}" dt="2022-03-16T22:26:07.251" v="772" actId="20577"/>
        <pc:sldMkLst>
          <pc:docMk/>
          <pc:sldMk cId="2171149356" sldId="284"/>
        </pc:sldMkLst>
        <pc:spChg chg="add mod">
          <ac:chgData name="Sergi Guasch" userId="9c96f21750e87e78" providerId="LiveId" clId="{60A8B25F-0B2B-4A5D-A4A3-B5717FCF7ED3}" dt="2022-03-16T22:26:07.251" v="772" actId="20577"/>
          <ac:spMkLst>
            <pc:docMk/>
            <pc:sldMk cId="2171149356" sldId="284"/>
            <ac:spMk id="2" creationId="{9BA9094C-7978-47AA-930B-17C1D731E030}"/>
          </ac:spMkLst>
        </pc:spChg>
        <pc:spChg chg="add mod">
          <ac:chgData name="Sergi Guasch" userId="9c96f21750e87e78" providerId="LiveId" clId="{60A8B25F-0B2B-4A5D-A4A3-B5717FCF7ED3}" dt="2022-03-16T15:54:38.307" v="521" actId="313"/>
          <ac:spMkLst>
            <pc:docMk/>
            <pc:sldMk cId="2171149356" sldId="284"/>
            <ac:spMk id="4" creationId="{5643FDA3-7807-4D32-91E7-37F0789D2BA4}"/>
          </ac:spMkLst>
        </pc:spChg>
        <pc:picChg chg="add mod">
          <ac:chgData name="Sergi Guasch" userId="9c96f21750e87e78" providerId="LiveId" clId="{60A8B25F-0B2B-4A5D-A4A3-B5717FCF7ED3}" dt="2022-03-16T15:52:36.197" v="477" actId="1036"/>
          <ac:picMkLst>
            <pc:docMk/>
            <pc:sldMk cId="2171149356" sldId="284"/>
            <ac:picMk id="3" creationId="{11406795-403B-4961-874D-1B7E3CCEB1F3}"/>
          </ac:picMkLst>
        </pc:picChg>
        <pc:picChg chg="del">
          <ac:chgData name="Sergi Guasch" userId="9c96f21750e87e78" providerId="LiveId" clId="{60A8B25F-0B2B-4A5D-A4A3-B5717FCF7ED3}" dt="2022-03-16T15:52:10.120" v="457" actId="478"/>
          <ac:picMkLst>
            <pc:docMk/>
            <pc:sldMk cId="2171149356" sldId="284"/>
            <ac:picMk id="8" creationId="{DF7B3860-EE91-4049-8319-8E77072CE65A}"/>
          </ac:picMkLst>
        </pc:picChg>
      </pc:sldChg>
      <pc:sldChg chg="addSp delSp modSp add del mod setBg">
        <pc:chgData name="Sergi Guasch" userId="9c96f21750e87e78" providerId="LiveId" clId="{60A8B25F-0B2B-4A5D-A4A3-B5717FCF7ED3}" dt="2022-03-16T15:52:03.404" v="455" actId="47"/>
        <pc:sldMkLst>
          <pc:docMk/>
          <pc:sldMk cId="2277555244" sldId="284"/>
        </pc:sldMkLst>
        <pc:spChg chg="add del">
          <ac:chgData name="Sergi Guasch" userId="9c96f21750e87e78" providerId="LiveId" clId="{60A8B25F-0B2B-4A5D-A4A3-B5717FCF7ED3}" dt="2022-03-16T15:44:49.113" v="440" actId="26606"/>
          <ac:spMkLst>
            <pc:docMk/>
            <pc:sldMk cId="2277555244" sldId="284"/>
            <ac:spMk id="36" creationId="{093797CA-51AE-4245-A8B2-F5D0180522BC}"/>
          </ac:spMkLst>
        </pc:spChg>
        <pc:spChg chg="add del">
          <ac:chgData name="Sergi Guasch" userId="9c96f21750e87e78" providerId="LiveId" clId="{60A8B25F-0B2B-4A5D-A4A3-B5717FCF7ED3}" dt="2022-03-16T15:44:49.113" v="440" actId="26606"/>
          <ac:spMkLst>
            <pc:docMk/>
            <pc:sldMk cId="2277555244" sldId="284"/>
            <ac:spMk id="38" creationId="{45D13CF6-CAE0-4A88-A734-2A3DBFE89D69}"/>
          </ac:spMkLst>
        </pc:spChg>
        <pc:spChg chg="add del">
          <ac:chgData name="Sergi Guasch" userId="9c96f21750e87e78" providerId="LiveId" clId="{60A8B25F-0B2B-4A5D-A4A3-B5717FCF7ED3}" dt="2022-03-16T15:42:50.221" v="422" actId="26606"/>
          <ac:spMkLst>
            <pc:docMk/>
            <pc:sldMk cId="2277555244" sldId="284"/>
            <ac:spMk id="42" creationId="{5C56FD3A-4F39-4752-AC00-DB25CCA4ED73}"/>
          </ac:spMkLst>
        </pc:spChg>
        <pc:spChg chg="add del">
          <ac:chgData name="Sergi Guasch" userId="9c96f21750e87e78" providerId="LiveId" clId="{60A8B25F-0B2B-4A5D-A4A3-B5717FCF7ED3}" dt="2022-03-16T15:42:40.822" v="416" actId="26606"/>
          <ac:spMkLst>
            <pc:docMk/>
            <pc:sldMk cId="2277555244" sldId="284"/>
            <ac:spMk id="43" creationId="{5C56FD3A-4F39-4752-AC00-DB25CCA4ED73}"/>
          </ac:spMkLst>
        </pc:spChg>
        <pc:spChg chg="add del">
          <ac:chgData name="Sergi Guasch" userId="9c96f21750e87e78" providerId="LiveId" clId="{60A8B25F-0B2B-4A5D-A4A3-B5717FCF7ED3}" dt="2022-03-16T15:42:50.221" v="422" actId="26606"/>
          <ac:spMkLst>
            <pc:docMk/>
            <pc:sldMk cId="2277555244" sldId="284"/>
            <ac:spMk id="44" creationId="{772527DF-A25C-46B4-A5D9-BBE2E310ACAF}"/>
          </ac:spMkLst>
        </pc:spChg>
        <pc:spChg chg="add del">
          <ac:chgData name="Sergi Guasch" userId="9c96f21750e87e78" providerId="LiveId" clId="{60A8B25F-0B2B-4A5D-A4A3-B5717FCF7ED3}" dt="2022-03-16T15:42:40.822" v="416" actId="26606"/>
          <ac:spMkLst>
            <pc:docMk/>
            <pc:sldMk cId="2277555244" sldId="284"/>
            <ac:spMk id="45" creationId="{772527DF-A25C-46B4-A5D9-BBE2E310ACAF}"/>
          </ac:spMkLst>
        </pc:spChg>
        <pc:spChg chg="add del">
          <ac:chgData name="Sergi Guasch" userId="9c96f21750e87e78" providerId="LiveId" clId="{60A8B25F-0B2B-4A5D-A4A3-B5717FCF7ED3}" dt="2022-03-16T15:44:49.113" v="440" actId="26606"/>
          <ac:spMkLst>
            <pc:docMk/>
            <pc:sldMk cId="2277555244" sldId="284"/>
            <ac:spMk id="46" creationId="{E24F7045-1B8B-4422-9330-0BC8BF6065E3}"/>
          </ac:spMkLst>
        </pc:spChg>
        <pc:spChg chg="add del">
          <ac:chgData name="Sergi Guasch" userId="9c96f21750e87e78" providerId="LiveId" clId="{60A8B25F-0B2B-4A5D-A4A3-B5717FCF7ED3}" dt="2022-03-16T15:44:49.113" v="440" actId="26606"/>
          <ac:spMkLst>
            <pc:docMk/>
            <pc:sldMk cId="2277555244" sldId="284"/>
            <ac:spMk id="47" creationId="{C8E5BCBF-E5D0-444B-A584-4A5FF79F9D7E}"/>
          </ac:spMkLst>
        </pc:spChg>
        <pc:spChg chg="add del">
          <ac:chgData name="Sergi Guasch" userId="9c96f21750e87e78" providerId="LiveId" clId="{60A8B25F-0B2B-4A5D-A4A3-B5717FCF7ED3}" dt="2022-03-16T15:44:49.113" v="440" actId="26606"/>
          <ac:spMkLst>
            <pc:docMk/>
            <pc:sldMk cId="2277555244" sldId="284"/>
            <ac:spMk id="48" creationId="{7ED0B3BD-E968-4364-878A-47D3A6AEF099}"/>
          </ac:spMkLst>
        </pc:spChg>
        <pc:spChg chg="add del">
          <ac:chgData name="Sergi Guasch" userId="9c96f21750e87e78" providerId="LiveId" clId="{60A8B25F-0B2B-4A5D-A4A3-B5717FCF7ED3}" dt="2022-03-16T15:43:21.308" v="425" actId="26606"/>
          <ac:spMkLst>
            <pc:docMk/>
            <pc:sldMk cId="2277555244" sldId="284"/>
            <ac:spMk id="53" creationId="{3385F975-4404-4237-86DB-4C018161DDD3}"/>
          </ac:spMkLst>
        </pc:spChg>
        <pc:spChg chg="add del">
          <ac:chgData name="Sergi Guasch" userId="9c96f21750e87e78" providerId="LiveId" clId="{60A8B25F-0B2B-4A5D-A4A3-B5717FCF7ED3}" dt="2022-03-16T15:43:21.308" v="425" actId="26606"/>
          <ac:spMkLst>
            <pc:docMk/>
            <pc:sldMk cId="2277555244" sldId="284"/>
            <ac:spMk id="55" creationId="{DCAE6285-6D7E-42D2-8A66-CDA633FB9EE8}"/>
          </ac:spMkLst>
        </pc:spChg>
        <pc:spChg chg="add del">
          <ac:chgData name="Sergi Guasch" userId="9c96f21750e87e78" providerId="LiveId" clId="{60A8B25F-0B2B-4A5D-A4A3-B5717FCF7ED3}" dt="2022-03-16T15:44:32.723" v="431" actId="26606"/>
          <ac:spMkLst>
            <pc:docMk/>
            <pc:sldMk cId="2277555244" sldId="284"/>
            <ac:spMk id="59" creationId="{E24F7045-1B8B-4422-9330-0BC8BF6065E3}"/>
          </ac:spMkLst>
        </pc:spChg>
        <pc:spChg chg="add del">
          <ac:chgData name="Sergi Guasch" userId="9c96f21750e87e78" providerId="LiveId" clId="{60A8B25F-0B2B-4A5D-A4A3-B5717FCF7ED3}" dt="2022-03-16T15:44:32.723" v="431" actId="26606"/>
          <ac:spMkLst>
            <pc:docMk/>
            <pc:sldMk cId="2277555244" sldId="284"/>
            <ac:spMk id="60" creationId="{7ED0B3BD-E968-4364-878A-47D3A6AEF099}"/>
          </ac:spMkLst>
        </pc:spChg>
        <pc:spChg chg="add del">
          <ac:chgData name="Sergi Guasch" userId="9c96f21750e87e78" providerId="LiveId" clId="{60A8B25F-0B2B-4A5D-A4A3-B5717FCF7ED3}" dt="2022-03-16T15:44:32.723" v="431" actId="26606"/>
          <ac:spMkLst>
            <pc:docMk/>
            <pc:sldMk cId="2277555244" sldId="284"/>
            <ac:spMk id="61" creationId="{C8E5BCBF-E5D0-444B-A584-4A5FF79F9D7E}"/>
          </ac:spMkLst>
        </pc:spChg>
        <pc:spChg chg="add del">
          <ac:chgData name="Sergi Guasch" userId="9c96f21750e87e78" providerId="LiveId" clId="{60A8B25F-0B2B-4A5D-A4A3-B5717FCF7ED3}" dt="2022-03-16T15:44:32.254" v="430" actId="26606"/>
          <ac:spMkLst>
            <pc:docMk/>
            <pc:sldMk cId="2277555244" sldId="284"/>
            <ac:spMk id="66" creationId="{C2869B52-288D-4851-BEBE-FCF64CB1E481}"/>
          </ac:spMkLst>
        </pc:spChg>
        <pc:picChg chg="add del mod">
          <ac:chgData name="Sergi Guasch" userId="9c96f21750e87e78" providerId="LiveId" clId="{60A8B25F-0B2B-4A5D-A4A3-B5717FCF7ED3}" dt="2022-03-16T15:44:54.946" v="442" actId="21"/>
          <ac:picMkLst>
            <pc:docMk/>
            <pc:sldMk cId="2277555244" sldId="284"/>
            <ac:picMk id="3" creationId="{FD795607-202F-48C1-91D7-D81FB03B4467}"/>
          </ac:picMkLst>
        </pc:picChg>
        <pc:picChg chg="add del">
          <ac:chgData name="Sergi Guasch" userId="9c96f21750e87e78" providerId="LiveId" clId="{60A8B25F-0B2B-4A5D-A4A3-B5717FCF7ED3}" dt="2022-03-16T15:42:43.902" v="420" actId="26606"/>
          <ac:picMkLst>
            <pc:docMk/>
            <pc:sldMk cId="2277555244" sldId="284"/>
            <ac:picMk id="40" creationId="{88D2FF5B-DD64-4389-8A61-76F48BB08807}"/>
          </ac:picMkLst>
        </pc:picChg>
        <pc:picChg chg="add del">
          <ac:chgData name="Sergi Guasch" userId="9c96f21750e87e78" providerId="LiveId" clId="{60A8B25F-0B2B-4A5D-A4A3-B5717FCF7ED3}" dt="2022-03-16T15:43:23.766" v="427" actId="26606"/>
          <ac:picMkLst>
            <pc:docMk/>
            <pc:sldMk cId="2277555244" sldId="284"/>
            <ac:picMk id="57" creationId="{88D2FF5B-DD64-4389-8A61-76F48BB08807}"/>
          </ac:picMkLst>
        </pc:picChg>
      </pc:sldChg>
      <pc:sldChg chg="addSp delSp modSp add mod">
        <pc:chgData name="Sergi Guasch" userId="9c96f21750e87e78" providerId="LiveId" clId="{60A8B25F-0B2B-4A5D-A4A3-B5717FCF7ED3}" dt="2022-03-17T20:12:29.029" v="1323" actId="1076"/>
        <pc:sldMkLst>
          <pc:docMk/>
          <pc:sldMk cId="952032584" sldId="285"/>
        </pc:sldMkLst>
        <pc:spChg chg="mod topLvl">
          <ac:chgData name="Sergi Guasch" userId="9c96f21750e87e78" providerId="LiveId" clId="{60A8B25F-0B2B-4A5D-A4A3-B5717FCF7ED3}" dt="2022-03-17T20:09:05.126" v="1318" actId="165"/>
          <ac:spMkLst>
            <pc:docMk/>
            <pc:sldMk cId="952032584" sldId="285"/>
            <ac:spMk id="4" creationId="{5643FDA3-7807-4D32-91E7-37F0789D2BA4}"/>
          </ac:spMkLst>
        </pc:spChg>
        <pc:spChg chg="mod">
          <ac:chgData name="Sergi Guasch" userId="9c96f21750e87e78" providerId="LiveId" clId="{60A8B25F-0B2B-4A5D-A4A3-B5717FCF7ED3}" dt="2022-03-16T22:06:49.017" v="754" actId="1035"/>
          <ac:spMkLst>
            <pc:docMk/>
            <pc:sldMk cId="952032584" sldId="285"/>
            <ac:spMk id="8" creationId="{6C62C46D-E452-4D92-AB18-98296641A093}"/>
          </ac:spMkLst>
        </pc:spChg>
        <pc:grpChg chg="add del mod">
          <ac:chgData name="Sergi Guasch" userId="9c96f21750e87e78" providerId="LiveId" clId="{60A8B25F-0B2B-4A5D-A4A3-B5717FCF7ED3}" dt="2022-03-17T20:09:05.126" v="1318" actId="165"/>
          <ac:grpSpMkLst>
            <pc:docMk/>
            <pc:sldMk cId="952032584" sldId="285"/>
            <ac:grpSpMk id="2" creationId="{8E3A63C0-5A48-4102-B48E-F2D5D97C34CE}"/>
          </ac:grpSpMkLst>
        </pc:grpChg>
        <pc:grpChg chg="add del mod">
          <ac:chgData name="Sergi Guasch" userId="9c96f21750e87e78" providerId="LiveId" clId="{60A8B25F-0B2B-4A5D-A4A3-B5717FCF7ED3}" dt="2022-03-17T20:08:24.344" v="1290" actId="478"/>
          <ac:grpSpMkLst>
            <pc:docMk/>
            <pc:sldMk cId="952032584" sldId="285"/>
            <ac:grpSpMk id="6" creationId="{D63B33DF-86EF-43F6-A7E3-F91A5F8A8EBE}"/>
          </ac:grpSpMkLst>
        </pc:grpChg>
        <pc:picChg chg="del">
          <ac:chgData name="Sergi Guasch" userId="9c96f21750e87e78" providerId="LiveId" clId="{60A8B25F-0B2B-4A5D-A4A3-B5717FCF7ED3}" dt="2022-03-16T16:59:47.247" v="528" actId="478"/>
          <ac:picMkLst>
            <pc:docMk/>
            <pc:sldMk cId="952032584" sldId="285"/>
            <ac:picMk id="3" creationId="{11406795-403B-4961-874D-1B7E3CCEB1F3}"/>
          </ac:picMkLst>
        </pc:picChg>
        <pc:picChg chg="add del mod topLvl">
          <ac:chgData name="Sergi Guasch" userId="9c96f21750e87e78" providerId="LiveId" clId="{60A8B25F-0B2B-4A5D-A4A3-B5717FCF7ED3}" dt="2022-03-17T20:12:11.532" v="1319" actId="478"/>
          <ac:picMkLst>
            <pc:docMk/>
            <pc:sldMk cId="952032584" sldId="285"/>
            <ac:picMk id="5" creationId="{4201BDAB-072F-418A-A4B3-75FBB018CB54}"/>
          </ac:picMkLst>
        </pc:picChg>
        <pc:picChg chg="mod">
          <ac:chgData name="Sergi Guasch" userId="9c96f21750e87e78" providerId="LiveId" clId="{60A8B25F-0B2B-4A5D-A4A3-B5717FCF7ED3}" dt="2022-03-16T22:05:46.784" v="706"/>
          <ac:picMkLst>
            <pc:docMk/>
            <pc:sldMk cId="952032584" sldId="285"/>
            <ac:picMk id="7" creationId="{731E3FD6-7BE7-4A55-A83C-C1307CCC6E0F}"/>
          </ac:picMkLst>
        </pc:picChg>
        <pc:picChg chg="add mod">
          <ac:chgData name="Sergi Guasch" userId="9c96f21750e87e78" providerId="LiveId" clId="{60A8B25F-0B2B-4A5D-A4A3-B5717FCF7ED3}" dt="2022-03-17T20:08:56.659" v="1314" actId="1076"/>
          <ac:picMkLst>
            <pc:docMk/>
            <pc:sldMk cId="952032584" sldId="285"/>
            <ac:picMk id="9" creationId="{FA5E5100-4153-491E-AD5E-0B204C541F10}"/>
          </ac:picMkLst>
        </pc:picChg>
        <pc:picChg chg="add mod">
          <ac:chgData name="Sergi Guasch" userId="9c96f21750e87e78" providerId="LiveId" clId="{60A8B25F-0B2B-4A5D-A4A3-B5717FCF7ED3}" dt="2022-03-17T20:12:29.029" v="1323" actId="1076"/>
          <ac:picMkLst>
            <pc:docMk/>
            <pc:sldMk cId="952032584" sldId="285"/>
            <ac:picMk id="11" creationId="{542E1C0E-B70C-4CB2-8AF1-3DF170CC5FE4}"/>
          </ac:picMkLst>
        </pc:picChg>
      </pc:sldChg>
      <pc:sldChg chg="addSp delSp modSp add mod ord">
        <pc:chgData name="Sergi Guasch" userId="9c96f21750e87e78" providerId="LiveId" clId="{60A8B25F-0B2B-4A5D-A4A3-B5717FCF7ED3}" dt="2022-03-16T22:08:40.569" v="760" actId="962"/>
        <pc:sldMkLst>
          <pc:docMk/>
          <pc:sldMk cId="3071218628" sldId="286"/>
        </pc:sldMkLst>
        <pc:spChg chg="add mod">
          <ac:chgData name="Sergi Guasch" userId="9c96f21750e87e78" providerId="LiveId" clId="{60A8B25F-0B2B-4A5D-A4A3-B5717FCF7ED3}" dt="2022-03-16T22:05:25.536" v="704" actId="164"/>
          <ac:spMkLst>
            <pc:docMk/>
            <pc:sldMk cId="3071218628" sldId="286"/>
            <ac:spMk id="5" creationId="{B5F12D6E-6314-48FF-A019-6FEAFB46A353}"/>
          </ac:spMkLst>
        </pc:spChg>
        <pc:spChg chg="del">
          <ac:chgData name="Sergi Guasch" userId="9c96f21750e87e78" providerId="LiveId" clId="{60A8B25F-0B2B-4A5D-A4A3-B5717FCF7ED3}" dt="2022-03-16T22:08:32.364" v="757" actId="478"/>
          <ac:spMkLst>
            <pc:docMk/>
            <pc:sldMk cId="3071218628" sldId="286"/>
            <ac:spMk id="15" creationId="{4E1DD0CC-91C6-41D1-B15B-17B3C83F7B45}"/>
          </ac:spMkLst>
        </pc:spChg>
        <pc:grpChg chg="del">
          <ac:chgData name="Sergi Guasch" userId="9c96f21750e87e78" providerId="LiveId" clId="{60A8B25F-0B2B-4A5D-A4A3-B5717FCF7ED3}" dt="2022-03-16T22:01:44.778" v="578" actId="478"/>
          <ac:grpSpMkLst>
            <pc:docMk/>
            <pc:sldMk cId="3071218628" sldId="286"/>
            <ac:grpSpMk id="7" creationId="{3C2B1D5C-49A8-4262-9923-F9601489632B}"/>
          </ac:grpSpMkLst>
        </pc:grpChg>
        <pc:grpChg chg="add del mod">
          <ac:chgData name="Sergi Guasch" userId="9c96f21750e87e78" providerId="LiveId" clId="{60A8B25F-0B2B-4A5D-A4A3-B5717FCF7ED3}" dt="2022-03-16T22:05:41.869" v="705" actId="21"/>
          <ac:grpSpMkLst>
            <pc:docMk/>
            <pc:sldMk cId="3071218628" sldId="286"/>
            <ac:grpSpMk id="9" creationId="{01A8C846-9597-4D48-BF83-64E0AEF0D373}"/>
          </ac:grpSpMkLst>
        </pc:grpChg>
        <pc:picChg chg="add mod modCrop">
          <ac:chgData name="Sergi Guasch" userId="9c96f21750e87e78" providerId="LiveId" clId="{60A8B25F-0B2B-4A5D-A4A3-B5717FCF7ED3}" dt="2022-03-16T22:05:25.536" v="704" actId="164"/>
          <ac:picMkLst>
            <pc:docMk/>
            <pc:sldMk cId="3071218628" sldId="286"/>
            <ac:picMk id="4" creationId="{11461B04-7AC9-48F5-8673-4722B2D6385C}"/>
          </ac:picMkLst>
        </pc:picChg>
        <pc:picChg chg="del">
          <ac:chgData name="Sergi Guasch" userId="9c96f21750e87e78" providerId="LiveId" clId="{60A8B25F-0B2B-4A5D-A4A3-B5717FCF7ED3}" dt="2022-03-16T22:01:43.978" v="577" actId="478"/>
          <ac:picMkLst>
            <pc:docMk/>
            <pc:sldMk cId="3071218628" sldId="286"/>
            <ac:picMk id="6" creationId="{6C720A75-014F-4868-AD88-B7E407683B60}"/>
          </ac:picMkLst>
        </pc:picChg>
        <pc:picChg chg="add mod">
          <ac:chgData name="Sergi Guasch" userId="9c96f21750e87e78" providerId="LiveId" clId="{60A8B25F-0B2B-4A5D-A4A3-B5717FCF7ED3}" dt="2022-03-16T22:08:40.569" v="760" actId="962"/>
          <ac:picMkLst>
            <pc:docMk/>
            <pc:sldMk cId="3071218628" sldId="286"/>
            <ac:picMk id="11" creationId="{63D99BA9-4BAE-455B-8BE9-AD9131F41C57}"/>
          </ac:picMkLst>
        </pc:picChg>
      </pc:sldChg>
      <pc:sldChg chg="addSp delSp modSp add mod">
        <pc:chgData name="Sergi Guasch" userId="9c96f21750e87e78" providerId="LiveId" clId="{60A8B25F-0B2B-4A5D-A4A3-B5717FCF7ED3}" dt="2022-03-17T20:18:44.274" v="1330" actId="26606"/>
        <pc:sldMkLst>
          <pc:docMk/>
          <pc:sldMk cId="2650383478" sldId="287"/>
        </pc:sldMkLst>
        <pc:spChg chg="add del mod">
          <ac:chgData name="Sergi Guasch" userId="9c96f21750e87e78" providerId="LiveId" clId="{60A8B25F-0B2B-4A5D-A4A3-B5717FCF7ED3}" dt="2022-03-17T20:14:18.735" v="1325" actId="478"/>
          <ac:spMkLst>
            <pc:docMk/>
            <pc:sldMk cId="2650383478" sldId="287"/>
            <ac:spMk id="4" creationId="{E89A9840-5CA8-4448-9C63-256078345E4E}"/>
          </ac:spMkLst>
        </pc:spChg>
        <pc:spChg chg="del">
          <ac:chgData name="Sergi Guasch" userId="9c96f21750e87e78" providerId="LiveId" clId="{60A8B25F-0B2B-4A5D-A4A3-B5717FCF7ED3}" dt="2022-03-16T22:32:52.066" v="778" actId="478"/>
          <ac:spMkLst>
            <pc:docMk/>
            <pc:sldMk cId="2650383478" sldId="287"/>
            <ac:spMk id="15" creationId="{4E1DD0CC-91C6-41D1-B15B-17B3C83F7B45}"/>
          </ac:spMkLst>
        </pc:spChg>
        <pc:spChg chg="del">
          <ac:chgData name="Sergi Guasch" userId="9c96f21750e87e78" providerId="LiveId" clId="{60A8B25F-0B2B-4A5D-A4A3-B5717FCF7ED3}" dt="2022-03-16T23:38:32.780" v="982" actId="26606"/>
          <ac:spMkLst>
            <pc:docMk/>
            <pc:sldMk cId="2650383478" sldId="287"/>
            <ac:spMk id="36" creationId="{093797CA-51AE-4245-A8B2-F5D0180522BC}"/>
          </ac:spMkLst>
        </pc:spChg>
        <pc:spChg chg="del">
          <ac:chgData name="Sergi Guasch" userId="9c96f21750e87e78" providerId="LiveId" clId="{60A8B25F-0B2B-4A5D-A4A3-B5717FCF7ED3}" dt="2022-03-16T23:38:32.780" v="982" actId="26606"/>
          <ac:spMkLst>
            <pc:docMk/>
            <pc:sldMk cId="2650383478" sldId="287"/>
            <ac:spMk id="38" creationId="{45D13CF6-CAE0-4A88-A734-2A3DBFE89D69}"/>
          </ac:spMkLst>
        </pc:spChg>
        <pc:spChg chg="add del">
          <ac:chgData name="Sergi Guasch" userId="9c96f21750e87e78" providerId="LiveId" clId="{60A8B25F-0B2B-4A5D-A4A3-B5717FCF7ED3}" dt="2022-03-17T19:41:25.442" v="1252" actId="26606"/>
          <ac:spMkLst>
            <pc:docMk/>
            <pc:sldMk cId="2650383478" sldId="287"/>
            <ac:spMk id="43" creationId="{5C56FD3A-4F39-4752-AC00-DB25CCA4ED73}"/>
          </ac:spMkLst>
        </pc:spChg>
        <pc:spChg chg="add del">
          <ac:chgData name="Sergi Guasch" userId="9c96f21750e87e78" providerId="LiveId" clId="{60A8B25F-0B2B-4A5D-A4A3-B5717FCF7ED3}" dt="2022-03-17T19:41:25.442" v="1252" actId="26606"/>
          <ac:spMkLst>
            <pc:docMk/>
            <pc:sldMk cId="2650383478" sldId="287"/>
            <ac:spMk id="45" creationId="{772527DF-A25C-46B4-A5D9-BBE2E310ACAF}"/>
          </ac:spMkLst>
        </pc:spChg>
        <pc:spChg chg="add del">
          <ac:chgData name="Sergi Guasch" userId="9c96f21750e87e78" providerId="LiveId" clId="{60A8B25F-0B2B-4A5D-A4A3-B5717FCF7ED3}" dt="2022-03-17T20:18:44.274" v="1330" actId="26606"/>
          <ac:spMkLst>
            <pc:docMk/>
            <pc:sldMk cId="2650383478" sldId="287"/>
            <ac:spMk id="50" creationId="{5C56FD3A-4F39-4752-AC00-DB25CCA4ED73}"/>
          </ac:spMkLst>
        </pc:spChg>
        <pc:spChg chg="add del">
          <ac:chgData name="Sergi Guasch" userId="9c96f21750e87e78" providerId="LiveId" clId="{60A8B25F-0B2B-4A5D-A4A3-B5717FCF7ED3}" dt="2022-03-17T20:18:44.274" v="1330" actId="26606"/>
          <ac:spMkLst>
            <pc:docMk/>
            <pc:sldMk cId="2650383478" sldId="287"/>
            <ac:spMk id="52" creationId="{772527DF-A25C-46B4-A5D9-BBE2E310ACAF}"/>
          </ac:spMkLst>
        </pc:spChg>
        <pc:spChg chg="add">
          <ac:chgData name="Sergi Guasch" userId="9c96f21750e87e78" providerId="LiveId" clId="{60A8B25F-0B2B-4A5D-A4A3-B5717FCF7ED3}" dt="2022-03-17T20:18:44.274" v="1330" actId="26606"/>
          <ac:spMkLst>
            <pc:docMk/>
            <pc:sldMk cId="2650383478" sldId="287"/>
            <ac:spMk id="57" creationId="{5C56FD3A-4F39-4752-AC00-DB25CCA4ED73}"/>
          </ac:spMkLst>
        </pc:spChg>
        <pc:spChg chg="add">
          <ac:chgData name="Sergi Guasch" userId="9c96f21750e87e78" providerId="LiveId" clId="{60A8B25F-0B2B-4A5D-A4A3-B5717FCF7ED3}" dt="2022-03-17T20:18:44.274" v="1330" actId="26606"/>
          <ac:spMkLst>
            <pc:docMk/>
            <pc:sldMk cId="2650383478" sldId="287"/>
            <ac:spMk id="59" creationId="{772527DF-A25C-46B4-A5D9-BBE2E310ACAF}"/>
          </ac:spMkLst>
        </pc:spChg>
        <pc:grpChg chg="del">
          <ac:chgData name="Sergi Guasch" userId="9c96f21750e87e78" providerId="LiveId" clId="{60A8B25F-0B2B-4A5D-A4A3-B5717FCF7ED3}" dt="2022-03-16T22:31:17.575" v="776" actId="478"/>
          <ac:grpSpMkLst>
            <pc:docMk/>
            <pc:sldMk cId="2650383478" sldId="287"/>
            <ac:grpSpMk id="7" creationId="{3C2B1D5C-49A8-4262-9923-F9601489632B}"/>
          </ac:grpSpMkLst>
        </pc:grpChg>
        <pc:picChg chg="add del mod modCrop">
          <ac:chgData name="Sergi Guasch" userId="9c96f21750e87e78" providerId="LiveId" clId="{60A8B25F-0B2B-4A5D-A4A3-B5717FCF7ED3}" dt="2022-03-17T20:18:35.377" v="1326" actId="478"/>
          <ac:picMkLst>
            <pc:docMk/>
            <pc:sldMk cId="2650383478" sldId="287"/>
            <ac:picMk id="3" creationId="{504C066C-3B36-41F0-80FD-CA963FE2EF17}"/>
          </ac:picMkLst>
        </pc:picChg>
        <pc:picChg chg="add del mod">
          <ac:chgData name="Sergi Guasch" userId="9c96f21750e87e78" providerId="LiveId" clId="{60A8B25F-0B2B-4A5D-A4A3-B5717FCF7ED3}" dt="2022-03-16T23:36:36.633" v="978" actId="478"/>
          <ac:picMkLst>
            <pc:docMk/>
            <pc:sldMk cId="2650383478" sldId="287"/>
            <ac:picMk id="4" creationId="{54DA9DF3-1A73-4893-9EEF-4616B5CBEF78}"/>
          </ac:picMkLst>
        </pc:picChg>
        <pc:picChg chg="del">
          <ac:chgData name="Sergi Guasch" userId="9c96f21750e87e78" providerId="LiveId" clId="{60A8B25F-0B2B-4A5D-A4A3-B5717FCF7ED3}" dt="2022-03-16T22:31:18.340" v="777" actId="478"/>
          <ac:picMkLst>
            <pc:docMk/>
            <pc:sldMk cId="2650383478" sldId="287"/>
            <ac:picMk id="6" creationId="{6C720A75-014F-4868-AD88-B7E407683B60}"/>
          </ac:picMkLst>
        </pc:picChg>
        <pc:picChg chg="add mod">
          <ac:chgData name="Sergi Guasch" userId="9c96f21750e87e78" providerId="LiveId" clId="{60A8B25F-0B2B-4A5D-A4A3-B5717FCF7ED3}" dt="2022-03-17T20:18:44.274" v="1330" actId="26606"/>
          <ac:picMkLst>
            <pc:docMk/>
            <pc:sldMk cId="2650383478" sldId="287"/>
            <ac:picMk id="6" creationId="{A8F8B32B-7CC6-4B20-B243-77CEB621021F}"/>
          </ac:picMkLst>
        </pc:picChg>
        <pc:picChg chg="add del mod">
          <ac:chgData name="Sergi Guasch" userId="9c96f21750e87e78" providerId="LiveId" clId="{60A8B25F-0B2B-4A5D-A4A3-B5717FCF7ED3}" dt="2022-03-17T19:41:01.575" v="1248" actId="478"/>
          <ac:picMkLst>
            <pc:docMk/>
            <pc:sldMk cId="2650383478" sldId="287"/>
            <ac:picMk id="9" creationId="{8B4A1A2A-2BE7-4C7C-8CC0-FEDE7A5D283D}"/>
          </ac:picMkLst>
        </pc:picChg>
      </pc:sldChg>
      <pc:sldChg chg="new del">
        <pc:chgData name="Sergi Guasch" userId="9c96f21750e87e78" providerId="LiveId" clId="{60A8B25F-0B2B-4A5D-A4A3-B5717FCF7ED3}" dt="2022-03-16T22:31:09.325" v="774" actId="47"/>
        <pc:sldMkLst>
          <pc:docMk/>
          <pc:sldMk cId="4277525310" sldId="287"/>
        </pc:sldMkLst>
      </pc:sldChg>
      <pc:sldChg chg="addSp delSp modSp add mod ord">
        <pc:chgData name="Sergi Guasch" userId="9c96f21750e87e78" providerId="LiveId" clId="{60A8B25F-0B2B-4A5D-A4A3-B5717FCF7ED3}" dt="2022-03-17T19:30:42.050" v="1243" actId="207"/>
        <pc:sldMkLst>
          <pc:docMk/>
          <pc:sldMk cId="490228150" sldId="288"/>
        </pc:sldMkLst>
        <pc:spChg chg="add mod">
          <ac:chgData name="Sergi Guasch" userId="9c96f21750e87e78" providerId="LiveId" clId="{60A8B25F-0B2B-4A5D-A4A3-B5717FCF7ED3}" dt="2022-03-17T09:44:25.158" v="1144" actId="1076"/>
          <ac:spMkLst>
            <pc:docMk/>
            <pc:sldMk cId="490228150" sldId="288"/>
            <ac:spMk id="2" creationId="{0B9CD18F-A892-4161-8DDE-2EE751F0AC99}"/>
          </ac:spMkLst>
        </pc:spChg>
        <pc:spChg chg="add del mod">
          <ac:chgData name="Sergi Guasch" userId="9c96f21750e87e78" providerId="LiveId" clId="{60A8B25F-0B2B-4A5D-A4A3-B5717FCF7ED3}" dt="2022-03-17T09:14:54.104" v="1070" actId="478"/>
          <ac:spMkLst>
            <pc:docMk/>
            <pc:sldMk cId="490228150" sldId="288"/>
            <ac:spMk id="12" creationId="{9FDDDD2E-66F1-4AFD-8A12-91F750584B5F}"/>
          </ac:spMkLst>
        </pc:spChg>
        <pc:spChg chg="mod">
          <ac:chgData name="Sergi Guasch" userId="9c96f21750e87e78" providerId="LiveId" clId="{60A8B25F-0B2B-4A5D-A4A3-B5717FCF7ED3}" dt="2022-03-17T19:28:41.660" v="1228" actId="6549"/>
          <ac:spMkLst>
            <pc:docMk/>
            <pc:sldMk cId="490228150" sldId="288"/>
            <ac:spMk id="15" creationId="{4E1DD0CC-91C6-41D1-B15B-17B3C83F7B45}"/>
          </ac:spMkLst>
        </pc:spChg>
        <pc:spChg chg="add mod">
          <ac:chgData name="Sergi Guasch" userId="9c96f21750e87e78" providerId="LiveId" clId="{60A8B25F-0B2B-4A5D-A4A3-B5717FCF7ED3}" dt="2022-03-17T19:30:38.198" v="1242" actId="207"/>
          <ac:spMkLst>
            <pc:docMk/>
            <pc:sldMk cId="490228150" sldId="288"/>
            <ac:spMk id="18" creationId="{7751A0E7-5343-4539-ADB6-061A17BCD914}"/>
          </ac:spMkLst>
        </pc:spChg>
        <pc:spChg chg="add mod">
          <ac:chgData name="Sergi Guasch" userId="9c96f21750e87e78" providerId="LiveId" clId="{60A8B25F-0B2B-4A5D-A4A3-B5717FCF7ED3}" dt="2022-03-17T19:30:42.050" v="1243" actId="207"/>
          <ac:spMkLst>
            <pc:docMk/>
            <pc:sldMk cId="490228150" sldId="288"/>
            <ac:spMk id="21" creationId="{FE229B73-1B70-4323-8DEA-93A77FE727FB}"/>
          </ac:spMkLst>
        </pc:spChg>
        <pc:grpChg chg="del">
          <ac:chgData name="Sergi Guasch" userId="9c96f21750e87e78" providerId="LiveId" clId="{60A8B25F-0B2B-4A5D-A4A3-B5717FCF7ED3}" dt="2022-03-16T22:33:39.882" v="783" actId="478"/>
          <ac:grpSpMkLst>
            <pc:docMk/>
            <pc:sldMk cId="490228150" sldId="288"/>
            <ac:grpSpMk id="7" creationId="{3C2B1D5C-49A8-4262-9923-F9601489632B}"/>
          </ac:grpSpMkLst>
        </pc:grpChg>
        <pc:grpChg chg="add del mod">
          <ac:chgData name="Sergi Guasch" userId="9c96f21750e87e78" providerId="LiveId" clId="{60A8B25F-0B2B-4A5D-A4A3-B5717FCF7ED3}" dt="2022-03-17T09:24:12.310" v="1091" actId="478"/>
          <ac:grpSpMkLst>
            <pc:docMk/>
            <pc:sldMk cId="490228150" sldId="288"/>
            <ac:grpSpMk id="9" creationId="{3B5418AC-75A9-4B2F-B048-173023702BA9}"/>
          </ac:grpSpMkLst>
        </pc:grpChg>
        <pc:picChg chg="add mod modCrop">
          <ac:chgData name="Sergi Guasch" userId="9c96f21750e87e78" providerId="LiveId" clId="{60A8B25F-0B2B-4A5D-A4A3-B5717FCF7ED3}" dt="2022-03-17T09:16:23.357" v="1075" actId="164"/>
          <ac:picMkLst>
            <pc:docMk/>
            <pc:sldMk cId="490228150" sldId="288"/>
            <ac:picMk id="4" creationId="{15B6BFE1-E663-49F0-B1E6-FA4B35ACA2FF}"/>
          </ac:picMkLst>
        </pc:picChg>
        <pc:picChg chg="add mod modCrop">
          <ac:chgData name="Sergi Guasch" userId="9c96f21750e87e78" providerId="LiveId" clId="{60A8B25F-0B2B-4A5D-A4A3-B5717FCF7ED3}" dt="2022-03-17T09:16:23.357" v="1075" actId="164"/>
          <ac:picMkLst>
            <pc:docMk/>
            <pc:sldMk cId="490228150" sldId="288"/>
            <ac:picMk id="6" creationId="{07DCE2E8-F906-4449-A339-B1CDBA864C62}"/>
          </ac:picMkLst>
        </pc:picChg>
        <pc:picChg chg="del">
          <ac:chgData name="Sergi Guasch" userId="9c96f21750e87e78" providerId="LiveId" clId="{60A8B25F-0B2B-4A5D-A4A3-B5717FCF7ED3}" dt="2022-03-16T22:33:39.018" v="782" actId="478"/>
          <ac:picMkLst>
            <pc:docMk/>
            <pc:sldMk cId="490228150" sldId="288"/>
            <ac:picMk id="6" creationId="{6C720A75-014F-4868-AD88-B7E407683B60}"/>
          </ac:picMkLst>
        </pc:picChg>
        <pc:picChg chg="add del mod">
          <ac:chgData name="Sergi Guasch" userId="9c96f21750e87e78" providerId="LiveId" clId="{60A8B25F-0B2B-4A5D-A4A3-B5717FCF7ED3}" dt="2022-03-17T09:14:48.911" v="1068" actId="931"/>
          <ac:picMkLst>
            <pc:docMk/>
            <pc:sldMk cId="490228150" sldId="288"/>
            <ac:picMk id="8" creationId="{5CC55FD3-F06A-4B1D-9DEC-0111A7EF2EA3}"/>
          </ac:picMkLst>
        </pc:picChg>
        <pc:picChg chg="add mod modCrop">
          <ac:chgData name="Sergi Guasch" userId="9c96f21750e87e78" providerId="LiveId" clId="{60A8B25F-0B2B-4A5D-A4A3-B5717FCF7ED3}" dt="2022-03-17T19:30:28.408" v="1241" actId="1076"/>
          <ac:picMkLst>
            <pc:docMk/>
            <pc:sldMk cId="490228150" sldId="288"/>
            <ac:picMk id="11" creationId="{1B612817-E085-4189-ADA0-12DD6DDF6D9A}"/>
          </ac:picMkLst>
        </pc:picChg>
        <pc:picChg chg="add mod modCrop">
          <ac:chgData name="Sergi Guasch" userId="9c96f21750e87e78" providerId="LiveId" clId="{60A8B25F-0B2B-4A5D-A4A3-B5717FCF7ED3}" dt="2022-03-17T19:29:54.221" v="1238" actId="14100"/>
          <ac:picMkLst>
            <pc:docMk/>
            <pc:sldMk cId="490228150" sldId="288"/>
            <ac:picMk id="14" creationId="{9A54AFE8-8B5A-40A5-8569-D440B36584E5}"/>
          </ac:picMkLst>
        </pc:picChg>
        <pc:picChg chg="add mod modCrop">
          <ac:chgData name="Sergi Guasch" userId="9c96f21750e87e78" providerId="LiveId" clId="{60A8B25F-0B2B-4A5D-A4A3-B5717FCF7ED3}" dt="2022-03-17T19:29:57.758" v="1239" actId="14100"/>
          <ac:picMkLst>
            <pc:docMk/>
            <pc:sldMk cId="490228150" sldId="288"/>
            <ac:picMk id="17" creationId="{79424821-43EF-42FC-A3E0-79DA8C063405}"/>
          </ac:picMkLst>
        </pc:picChg>
      </pc:sldChg>
      <pc:sldChg chg="add del">
        <pc:chgData name="Sergi Guasch" userId="9c96f21750e87e78" providerId="LiveId" clId="{60A8B25F-0B2B-4A5D-A4A3-B5717FCF7ED3}" dt="2022-03-16T22:37:48.111" v="892" actId="47"/>
        <pc:sldMkLst>
          <pc:docMk/>
          <pc:sldMk cId="4058407013" sldId="289"/>
        </pc:sldMkLst>
      </pc:sldChg>
      <pc:sldChg chg="addSp delSp modSp new mod setBg setClrOvrMap">
        <pc:chgData name="Sergi Guasch" userId="9c96f21750e87e78" providerId="LiveId" clId="{60A8B25F-0B2B-4A5D-A4A3-B5717FCF7ED3}" dt="2022-03-17T20:20:33.256" v="1342" actId="26606"/>
        <pc:sldMkLst>
          <pc:docMk/>
          <pc:sldMk cId="4232359731" sldId="290"/>
        </pc:sldMkLst>
        <pc:spChg chg="add mod">
          <ac:chgData name="Sergi Guasch" userId="9c96f21750e87e78" providerId="LiveId" clId="{60A8B25F-0B2B-4A5D-A4A3-B5717FCF7ED3}" dt="2022-03-17T20:20:33.256" v="1342" actId="26606"/>
          <ac:spMkLst>
            <pc:docMk/>
            <pc:sldMk cId="4232359731" sldId="290"/>
            <ac:spMk id="2" creationId="{3BA1BEF4-7EA1-4867-8BDF-992F89D4956A}"/>
          </ac:spMkLst>
        </pc:spChg>
        <pc:spChg chg="add del">
          <ac:chgData name="Sergi Guasch" userId="9c96f21750e87e78" providerId="LiveId" clId="{60A8B25F-0B2B-4A5D-A4A3-B5717FCF7ED3}" dt="2022-03-17T20:20:33.241" v="1341" actId="26606"/>
          <ac:spMkLst>
            <pc:docMk/>
            <pc:sldMk cId="4232359731" sldId="290"/>
            <ac:spMk id="7" creationId="{2BFC186A-5A9F-4A9A-A72D-DFBBE9934418}"/>
          </ac:spMkLst>
        </pc:spChg>
        <pc:spChg chg="add del">
          <ac:chgData name="Sergi Guasch" userId="9c96f21750e87e78" providerId="LiveId" clId="{60A8B25F-0B2B-4A5D-A4A3-B5717FCF7ED3}" dt="2022-03-17T20:20:27.264" v="1337" actId="26606"/>
          <ac:spMkLst>
            <pc:docMk/>
            <pc:sldMk cId="4232359731" sldId="290"/>
            <ac:spMk id="8" creationId="{D221F0D2-C3E4-45CA-9D1A-6440363925A7}"/>
          </ac:spMkLst>
        </pc:spChg>
        <pc:spChg chg="add del">
          <ac:chgData name="Sergi Guasch" userId="9c96f21750e87e78" providerId="LiveId" clId="{60A8B25F-0B2B-4A5D-A4A3-B5717FCF7ED3}" dt="2022-03-17T20:20:29.673" v="1339" actId="26606"/>
          <ac:spMkLst>
            <pc:docMk/>
            <pc:sldMk cId="4232359731" sldId="290"/>
            <ac:spMk id="9" creationId="{60AB9C63-27B3-4275-BF3D-3E4717045524}"/>
          </ac:spMkLst>
        </pc:spChg>
        <pc:spChg chg="add del">
          <ac:chgData name="Sergi Guasch" userId="9c96f21750e87e78" providerId="LiveId" clId="{60A8B25F-0B2B-4A5D-A4A3-B5717FCF7ED3}" dt="2022-03-17T20:20:33.241" v="1341" actId="26606"/>
          <ac:spMkLst>
            <pc:docMk/>
            <pc:sldMk cId="4232359731" sldId="290"/>
            <ac:spMk id="13" creationId="{E8EE1E2B-262B-4EE5-9AB3-125FAB1A8A40}"/>
          </ac:spMkLst>
        </pc:spChg>
        <pc:spChg chg="add">
          <ac:chgData name="Sergi Guasch" userId="9c96f21750e87e78" providerId="LiveId" clId="{60A8B25F-0B2B-4A5D-A4A3-B5717FCF7ED3}" dt="2022-03-17T20:20:33.256" v="1342" actId="26606"/>
          <ac:spMkLst>
            <pc:docMk/>
            <pc:sldMk cId="4232359731" sldId="290"/>
            <ac:spMk id="16" creationId="{2BFC186A-5A9F-4A9A-A72D-DFBBE9934418}"/>
          </ac:spMkLst>
        </pc:spChg>
        <pc:spChg chg="add">
          <ac:chgData name="Sergi Guasch" userId="9c96f21750e87e78" providerId="LiveId" clId="{60A8B25F-0B2B-4A5D-A4A3-B5717FCF7ED3}" dt="2022-03-17T20:20:33.256" v="1342" actId="26606"/>
          <ac:spMkLst>
            <pc:docMk/>
            <pc:sldMk cId="4232359731" sldId="290"/>
            <ac:spMk id="17" creationId="{E8EE1E2B-262B-4EE5-9AB3-125FAB1A8A40}"/>
          </ac:spMkLst>
        </pc:spChg>
        <pc:picChg chg="add del">
          <ac:chgData name="Sergi Guasch" userId="9c96f21750e87e78" providerId="LiveId" clId="{60A8B25F-0B2B-4A5D-A4A3-B5717FCF7ED3}" dt="2022-03-17T20:20:27.264" v="1337" actId="26606"/>
          <ac:picMkLst>
            <pc:docMk/>
            <pc:sldMk cId="4232359731" sldId="290"/>
            <ac:picMk id="4" creationId="{23527DD0-6466-8720-A1F8-1CAD5147D37D}"/>
          </ac:picMkLst>
        </pc:picChg>
        <pc:picChg chg="add del">
          <ac:chgData name="Sergi Guasch" userId="9c96f21750e87e78" providerId="LiveId" clId="{60A8B25F-0B2B-4A5D-A4A3-B5717FCF7ED3}" dt="2022-03-17T20:20:29.673" v="1339" actId="26606"/>
          <ac:picMkLst>
            <pc:docMk/>
            <pc:sldMk cId="4232359731" sldId="290"/>
            <ac:picMk id="6" creationId="{7ECC7126-5673-E1E4-F948-BEB92FBACF66}"/>
          </ac:picMkLst>
        </pc:picChg>
        <pc:picChg chg="add del">
          <ac:chgData name="Sergi Guasch" userId="9c96f21750e87e78" providerId="LiveId" clId="{60A8B25F-0B2B-4A5D-A4A3-B5717FCF7ED3}" dt="2022-03-17T20:20:29.673" v="1339" actId="26606"/>
          <ac:picMkLst>
            <pc:docMk/>
            <pc:sldMk cId="4232359731" sldId="290"/>
            <ac:picMk id="11" creationId="{76AAFF90-89E1-46D5-B8B5-3BFDBB92D867}"/>
          </ac:picMkLst>
        </pc:picChg>
        <pc:cxnChg chg="add del">
          <ac:chgData name="Sergi Guasch" userId="9c96f21750e87e78" providerId="LiveId" clId="{60A8B25F-0B2B-4A5D-A4A3-B5717FCF7ED3}" dt="2022-03-17T20:20:33.241" v="1341" actId="26606"/>
          <ac:cxnSpMkLst>
            <pc:docMk/>
            <pc:sldMk cId="4232359731" sldId="290"/>
            <ac:cxnSpMk id="14" creationId="{862CADB7-E9BE-4376-8036-0D21CBDC96A7}"/>
          </ac:cxnSpMkLst>
        </pc:cxnChg>
        <pc:cxnChg chg="add">
          <ac:chgData name="Sergi Guasch" userId="9c96f21750e87e78" providerId="LiveId" clId="{60A8B25F-0B2B-4A5D-A4A3-B5717FCF7ED3}" dt="2022-03-17T20:20:33.256" v="1342" actId="26606"/>
          <ac:cxnSpMkLst>
            <pc:docMk/>
            <pc:sldMk cId="4232359731" sldId="290"/>
            <ac:cxnSpMk id="18" creationId="{862CADB7-E9BE-4376-8036-0D21CBDC96A7}"/>
          </ac:cxnSpMkLst>
        </pc:cxnChg>
      </pc:sldChg>
      <pc:sldChg chg="addSp delSp modSp add mod">
        <pc:chgData name="Sergi Guasch" userId="9c96f21750e87e78" providerId="LiveId" clId="{60A8B25F-0B2B-4A5D-A4A3-B5717FCF7ED3}" dt="2022-03-17T20:45:21.630" v="1595" actId="1076"/>
        <pc:sldMkLst>
          <pc:docMk/>
          <pc:sldMk cId="1905013352" sldId="291"/>
        </pc:sldMkLst>
        <pc:spChg chg="mod">
          <ac:chgData name="Sergi Guasch" userId="9c96f21750e87e78" providerId="LiveId" clId="{60A8B25F-0B2B-4A5D-A4A3-B5717FCF7ED3}" dt="2022-03-16T22:38:23.743" v="929" actId="1076"/>
          <ac:spMkLst>
            <pc:docMk/>
            <pc:sldMk cId="1905013352" sldId="291"/>
            <ac:spMk id="2" creationId="{0B9CD18F-A892-4161-8DDE-2EE751F0AC99}"/>
          </ac:spMkLst>
        </pc:spChg>
        <pc:spChg chg="del">
          <ac:chgData name="Sergi Guasch" userId="9c96f21750e87e78" providerId="LiveId" clId="{60A8B25F-0B2B-4A5D-A4A3-B5717FCF7ED3}" dt="2022-03-16T22:38:26.723" v="930" actId="478"/>
          <ac:spMkLst>
            <pc:docMk/>
            <pc:sldMk cId="1905013352" sldId="291"/>
            <ac:spMk id="12" creationId="{9FDDDD2E-66F1-4AFD-8A12-91F750584B5F}"/>
          </ac:spMkLst>
        </pc:spChg>
        <pc:spChg chg="mod">
          <ac:chgData name="Sergi Guasch" userId="9c96f21750e87e78" providerId="LiveId" clId="{60A8B25F-0B2B-4A5D-A4A3-B5717FCF7ED3}" dt="2022-03-17T19:28:12.148" v="1226" actId="20577"/>
          <ac:spMkLst>
            <pc:docMk/>
            <pc:sldMk cId="1905013352" sldId="291"/>
            <ac:spMk id="15" creationId="{4E1DD0CC-91C6-41D1-B15B-17B3C83F7B45}"/>
          </ac:spMkLst>
        </pc:spChg>
        <pc:picChg chg="add mod modCrop">
          <ac:chgData name="Sergi Guasch" userId="9c96f21750e87e78" providerId="LiveId" clId="{60A8B25F-0B2B-4A5D-A4A3-B5717FCF7ED3}" dt="2022-03-17T20:45:10.415" v="1593" actId="1076"/>
          <ac:picMkLst>
            <pc:docMk/>
            <pc:sldMk cId="1905013352" sldId="291"/>
            <ac:picMk id="4" creationId="{1E246C27-6F6D-4154-A0AE-FFA21BFF1A23}"/>
          </ac:picMkLst>
        </pc:picChg>
        <pc:picChg chg="add mod">
          <ac:chgData name="Sergi Guasch" userId="9c96f21750e87e78" providerId="LiveId" clId="{60A8B25F-0B2B-4A5D-A4A3-B5717FCF7ED3}" dt="2022-03-17T20:45:21.630" v="1595" actId="1076"/>
          <ac:picMkLst>
            <pc:docMk/>
            <pc:sldMk cId="1905013352" sldId="291"/>
            <ac:picMk id="5" creationId="{ACF98F50-41E6-4C31-A90D-344DFE7DB2E9}"/>
          </ac:picMkLst>
        </pc:picChg>
        <pc:picChg chg="add mod">
          <ac:chgData name="Sergi Guasch" userId="9c96f21750e87e78" providerId="LiveId" clId="{60A8B25F-0B2B-4A5D-A4A3-B5717FCF7ED3}" dt="2022-03-17T20:45:10.415" v="1593" actId="1076"/>
          <ac:picMkLst>
            <pc:docMk/>
            <pc:sldMk cId="1905013352" sldId="291"/>
            <ac:picMk id="6" creationId="{997DAFEF-20DF-4448-A22C-00EA80E459CD}"/>
          </ac:picMkLst>
        </pc:picChg>
        <pc:picChg chg="add del mod">
          <ac:chgData name="Sergi Guasch" userId="9c96f21750e87e78" providerId="LiveId" clId="{60A8B25F-0B2B-4A5D-A4A3-B5717FCF7ED3}" dt="2022-03-17T19:31:15.908" v="1245" actId="21"/>
          <ac:picMkLst>
            <pc:docMk/>
            <pc:sldMk cId="1905013352" sldId="291"/>
            <ac:picMk id="8" creationId="{C7696033-6198-4CDE-9BF2-D5C2C41A856B}"/>
          </ac:picMkLst>
        </pc:picChg>
      </pc:sldChg>
      <pc:sldChg chg="addSp delSp modSp add mod">
        <pc:chgData name="Sergi Guasch" userId="9c96f21750e87e78" providerId="LiveId" clId="{60A8B25F-0B2B-4A5D-A4A3-B5717FCF7ED3}" dt="2022-03-17T20:42:41.281" v="1579" actId="5793"/>
        <pc:sldMkLst>
          <pc:docMk/>
          <pc:sldMk cId="1064129248" sldId="292"/>
        </pc:sldMkLst>
        <pc:spChg chg="del mod">
          <ac:chgData name="Sergi Guasch" userId="9c96f21750e87e78" providerId="LiveId" clId="{60A8B25F-0B2B-4A5D-A4A3-B5717FCF7ED3}" dt="2022-03-17T20:20:00.238" v="1334" actId="478"/>
          <ac:spMkLst>
            <pc:docMk/>
            <pc:sldMk cId="1064129248" sldId="292"/>
            <ac:spMk id="2" creationId="{0B9CD18F-A892-4161-8DDE-2EE751F0AC99}"/>
          </ac:spMkLst>
        </pc:spChg>
        <pc:spChg chg="add mod">
          <ac:chgData name="Sergi Guasch" userId="9c96f21750e87e78" providerId="LiveId" clId="{60A8B25F-0B2B-4A5D-A4A3-B5717FCF7ED3}" dt="2022-03-17T20:38:20.162" v="1436" actId="108"/>
          <ac:spMkLst>
            <pc:docMk/>
            <pc:sldMk cId="1064129248" sldId="292"/>
            <ac:spMk id="3" creationId="{702381A0-9473-44B2-BC5E-D575968E3AF1}"/>
          </ac:spMkLst>
        </pc:spChg>
        <pc:spChg chg="add del mod">
          <ac:chgData name="Sergi Guasch" userId="9c96f21750e87e78" providerId="LiveId" clId="{60A8B25F-0B2B-4A5D-A4A3-B5717FCF7ED3}" dt="2022-03-17T20:35:46.002" v="1430" actId="478"/>
          <ac:spMkLst>
            <pc:docMk/>
            <pc:sldMk cId="1064129248" sldId="292"/>
            <ac:spMk id="5" creationId="{3050F0EE-1D9A-4FF8-BD69-DEBA9CA98D0F}"/>
          </ac:spMkLst>
        </pc:spChg>
        <pc:spChg chg="add mod">
          <ac:chgData name="Sergi Guasch" userId="9c96f21750e87e78" providerId="LiveId" clId="{60A8B25F-0B2B-4A5D-A4A3-B5717FCF7ED3}" dt="2022-03-17T20:42:41.281" v="1579" actId="5793"/>
          <ac:spMkLst>
            <pc:docMk/>
            <pc:sldMk cId="1064129248" sldId="292"/>
            <ac:spMk id="10" creationId="{36674F8D-9FF4-4944-9C45-FD2CBA341B35}"/>
          </ac:spMkLst>
        </pc:spChg>
        <pc:spChg chg="mod">
          <ac:chgData name="Sergi Guasch" userId="9c96f21750e87e78" providerId="LiveId" clId="{60A8B25F-0B2B-4A5D-A4A3-B5717FCF7ED3}" dt="2022-03-17T20:22:37.793" v="1367" actId="6549"/>
          <ac:spMkLst>
            <pc:docMk/>
            <pc:sldMk cId="1064129248" sldId="292"/>
            <ac:spMk id="15" creationId="{4E1DD0CC-91C6-41D1-B15B-17B3C83F7B45}"/>
          </ac:spMkLst>
        </pc:spChg>
        <pc:picChg chg="del">
          <ac:chgData name="Sergi Guasch" userId="9c96f21750e87e78" providerId="LiveId" clId="{60A8B25F-0B2B-4A5D-A4A3-B5717FCF7ED3}" dt="2022-03-17T20:19:56.018" v="1332" actId="478"/>
          <ac:picMkLst>
            <pc:docMk/>
            <pc:sldMk cId="1064129248" sldId="292"/>
            <ac:picMk id="4" creationId="{1E246C27-6F6D-4154-A0AE-FFA21BFF1A23}"/>
          </ac:picMkLst>
        </pc:picChg>
        <pc:picChg chg="del">
          <ac:chgData name="Sergi Guasch" userId="9c96f21750e87e78" providerId="LiveId" clId="{60A8B25F-0B2B-4A5D-A4A3-B5717FCF7ED3}" dt="2022-03-17T20:20:01.346" v="1335" actId="478"/>
          <ac:picMkLst>
            <pc:docMk/>
            <pc:sldMk cId="1064129248" sldId="292"/>
            <ac:picMk id="6" creationId="{997DAFEF-20DF-4448-A22C-00EA80E459CD}"/>
          </ac:picMkLst>
        </pc:picChg>
      </pc:sldChg>
      <pc:sldChg chg="addSp delSp modSp add del mod">
        <pc:chgData name="Sergi Guasch" userId="9c96f21750e87e78" providerId="LiveId" clId="{60A8B25F-0B2B-4A5D-A4A3-B5717FCF7ED3}" dt="2022-03-17T09:51:32.057" v="1219" actId="47"/>
        <pc:sldMkLst>
          <pc:docMk/>
          <pc:sldMk cId="3630545523" sldId="292"/>
        </pc:sldMkLst>
        <pc:picChg chg="add del mod">
          <ac:chgData name="Sergi Guasch" userId="9c96f21750e87e78" providerId="LiveId" clId="{60A8B25F-0B2B-4A5D-A4A3-B5717FCF7ED3}" dt="2022-03-17T09:51:29.254" v="1218" actId="478"/>
          <ac:picMkLst>
            <pc:docMk/>
            <pc:sldMk cId="3630545523" sldId="292"/>
            <ac:picMk id="4" creationId="{D777C974-7A88-4A2E-B89A-83F42E887CCD}"/>
          </ac:picMkLst>
        </pc:picChg>
        <pc:picChg chg="add del mod">
          <ac:chgData name="Sergi Guasch" userId="9c96f21750e87e78" providerId="LiveId" clId="{60A8B25F-0B2B-4A5D-A4A3-B5717FCF7ED3}" dt="2022-03-17T09:51:26.970" v="1217" actId="478"/>
          <ac:picMkLst>
            <pc:docMk/>
            <pc:sldMk cId="3630545523" sldId="292"/>
            <ac:picMk id="6" creationId="{94FE4C22-3D23-4634-B28A-C49B6E157ADE}"/>
          </ac:picMkLst>
        </pc:picChg>
        <pc:picChg chg="del">
          <ac:chgData name="Sergi Guasch" userId="9c96f21750e87e78" providerId="LiveId" clId="{60A8B25F-0B2B-4A5D-A4A3-B5717FCF7ED3}" dt="2022-03-17T09:26:27.757" v="1113" actId="478"/>
          <ac:picMkLst>
            <pc:docMk/>
            <pc:sldMk cId="3630545523" sldId="292"/>
            <ac:picMk id="11" creationId="{1B612817-E085-4189-ADA0-12DD6DDF6D9A}"/>
          </ac:picMkLst>
        </pc:picChg>
        <pc:picChg chg="del">
          <ac:chgData name="Sergi Guasch" userId="9c96f21750e87e78" providerId="LiveId" clId="{60A8B25F-0B2B-4A5D-A4A3-B5717FCF7ED3}" dt="2022-03-17T09:26:27.757" v="1113" actId="478"/>
          <ac:picMkLst>
            <pc:docMk/>
            <pc:sldMk cId="3630545523" sldId="292"/>
            <ac:picMk id="14" creationId="{9A54AFE8-8B5A-40A5-8569-D440B36584E5}"/>
          </ac:picMkLst>
        </pc:picChg>
        <pc:picChg chg="del">
          <ac:chgData name="Sergi Guasch" userId="9c96f21750e87e78" providerId="LiveId" clId="{60A8B25F-0B2B-4A5D-A4A3-B5717FCF7ED3}" dt="2022-03-17T09:26:27.757" v="1113" actId="478"/>
          <ac:picMkLst>
            <pc:docMk/>
            <pc:sldMk cId="3630545523" sldId="292"/>
            <ac:picMk id="17" creationId="{79424821-43EF-42FC-A3E0-79DA8C063405}"/>
          </ac:picMkLst>
        </pc:picChg>
      </pc:sldChg>
      <pc:sldChg chg="addSp delSp modSp add mod ord">
        <pc:chgData name="Sergi Guasch" userId="9c96f21750e87e78" providerId="LiveId" clId="{60A8B25F-0B2B-4A5D-A4A3-B5717FCF7ED3}" dt="2022-03-17T20:39:11.677" v="1440" actId="478"/>
        <pc:sldMkLst>
          <pc:docMk/>
          <pc:sldMk cId="3744653882" sldId="293"/>
        </pc:sldMkLst>
        <pc:spChg chg="mod">
          <ac:chgData name="Sergi Guasch" userId="9c96f21750e87e78" providerId="LiveId" clId="{60A8B25F-0B2B-4A5D-A4A3-B5717FCF7ED3}" dt="2022-03-17T20:39:08.923" v="1439" actId="108"/>
          <ac:spMkLst>
            <pc:docMk/>
            <pc:sldMk cId="3744653882" sldId="293"/>
            <ac:spMk id="3" creationId="{702381A0-9473-44B2-BC5E-D575968E3AF1}"/>
          </ac:spMkLst>
        </pc:spChg>
        <pc:spChg chg="add del mod">
          <ac:chgData name="Sergi Guasch" userId="9c96f21750e87e78" providerId="LiveId" clId="{60A8B25F-0B2B-4A5D-A4A3-B5717FCF7ED3}" dt="2022-03-17T20:39:11.677" v="1440" actId="478"/>
          <ac:spMkLst>
            <pc:docMk/>
            <pc:sldMk cId="3744653882" sldId="293"/>
            <ac:spMk id="6" creationId="{B75E124C-67A0-4F15-A313-5319DC148AC8}"/>
          </ac:spMkLst>
        </pc:spChg>
        <pc:spChg chg="mod">
          <ac:chgData name="Sergi Guasch" userId="9c96f21750e87e78" providerId="LiveId" clId="{60A8B25F-0B2B-4A5D-A4A3-B5717FCF7ED3}" dt="2022-03-17T20:24:04.099" v="1389" actId="20577"/>
          <ac:spMkLst>
            <pc:docMk/>
            <pc:sldMk cId="3744653882" sldId="293"/>
            <ac:spMk id="15" creationId="{4E1DD0CC-91C6-41D1-B15B-17B3C83F7B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96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39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71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85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01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71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58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0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3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227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1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30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52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2.xml"/><Relationship Id="rId5" Type="http://schemas.openxmlformats.org/officeDocument/2006/relationships/image" Target="../media/image20.jp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notesSlide" Target="../notesSlides/notesSlide13.xml"/><Relationship Id="rId7" Type="http://schemas.openxmlformats.org/officeDocument/2006/relationships/image" Target="../media/image24.jpg"/><Relationship Id="rId2" Type="http://schemas.openxmlformats.org/officeDocument/2006/relationships/slideLayout" Target="../slideLayouts/slideLayout7.xml"/><Relationship Id="rId1" Type="http://schemas.openxmlformats.org/officeDocument/2006/relationships/themeOverride" Target="../theme/themeOverride14.xml"/><Relationship Id="rId6" Type="http://schemas.openxmlformats.org/officeDocument/2006/relationships/image" Target="../media/image23.jpg"/><Relationship Id="rId5" Type="http://schemas.openxmlformats.org/officeDocument/2006/relationships/hyperlink" Target="https://public.tableau.com/app/profile/sergi4264/viz/TripAdvisor_Reviews/Words" TargetMode="Externa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8.jp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9.jp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10.jp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6.xml"/><Relationship Id="rId5" Type="http://schemas.openxmlformats.org/officeDocument/2006/relationships/image" Target="../media/image11.jp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7.xml"/><Relationship Id="rId5" Type="http://schemas.openxmlformats.org/officeDocument/2006/relationships/image" Target="../media/image12.jp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15.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US" sz="4000" dirty="0" err="1"/>
              <a:t>Webscraping</a:t>
            </a:r>
            <a:r>
              <a:rPr lang="en-US" sz="4000" dirty="0"/>
              <a:t> and Sentiment Analysis from reviews of TripAdvisor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endParaRPr lang="en-US" sz="2300" dirty="0"/>
          </a:p>
          <a:p>
            <a:pPr algn="l"/>
            <a:r>
              <a:rPr lang="en-US" sz="2300" dirty="0"/>
              <a:t>by Sergi Alvarez Guasch</a:t>
            </a:r>
          </a:p>
        </p:txBody>
      </p:sp>
      <p:pic>
        <p:nvPicPr>
          <p:cNvPr id="6" name="Picture 5" descr="A picture containing text, clipart&#10;&#10;Description automatically generated">
            <a:extLst>
              <a:ext uri="{FF2B5EF4-FFF2-40B4-BE49-F238E27FC236}">
                <a16:creationId xmlns:a16="http://schemas.microsoft.com/office/drawing/2014/main" id="{61E390FB-47B9-46FF-8EEA-F4C2F83D6901}"/>
              </a:ext>
            </a:extLst>
          </p:cNvPr>
          <p:cNvPicPr>
            <a:picLocks noChangeAspect="1"/>
          </p:cNvPicPr>
          <p:nvPr/>
        </p:nvPicPr>
        <p:blipFill>
          <a:blip r:embed="rId5"/>
          <a:stretch>
            <a:fillRect/>
          </a:stretch>
        </p:blipFill>
        <p:spPr>
          <a:xfrm>
            <a:off x="455596" y="2669886"/>
            <a:ext cx="6186116" cy="1424142"/>
          </a:xfrm>
          <a:prstGeom prst="rect">
            <a:avLst/>
          </a:prstGeom>
        </p:spPr>
      </p:pic>
      <p:sp>
        <p:nvSpPr>
          <p:cNvPr id="7" name="Subtitle 2">
            <a:extLst>
              <a:ext uri="{FF2B5EF4-FFF2-40B4-BE49-F238E27FC236}">
                <a16:creationId xmlns:a16="http://schemas.microsoft.com/office/drawing/2014/main" id="{40DB6AE9-2744-4B32-9AB6-AF2B72E8C54E}"/>
              </a:ext>
            </a:extLst>
          </p:cNvPr>
          <p:cNvSpPr txBox="1">
            <a:spLocks/>
          </p:cNvSpPr>
          <p:nvPr/>
        </p:nvSpPr>
        <p:spPr>
          <a:xfrm>
            <a:off x="1208248" y="4671205"/>
            <a:ext cx="3466431" cy="96959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endParaRPr lang="en-US" dirty="0">
              <a:solidFill>
                <a:schemeClr val="bg1"/>
              </a:solidFill>
            </a:endParaRPr>
          </a:p>
          <a:p>
            <a:pPr algn="l"/>
            <a:r>
              <a:rPr lang="en-US" dirty="0">
                <a:solidFill>
                  <a:schemeClr val="bg1"/>
                </a:solidFill>
              </a:rPr>
              <a:t>March 2022</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789471-183C-4973-820D-08EA77F7C941}"/>
              </a:ext>
            </a:extLst>
          </p:cNvPr>
          <p:cNvPicPr>
            <a:picLocks noChangeAspect="1"/>
          </p:cNvPicPr>
          <p:nvPr/>
        </p:nvPicPr>
        <p:blipFill>
          <a:blip r:embed="rId5"/>
          <a:stretch>
            <a:fillRect/>
          </a:stretch>
        </p:blipFill>
        <p:spPr>
          <a:xfrm>
            <a:off x="3048000" y="482600"/>
            <a:ext cx="6096000" cy="3284912"/>
          </a:xfrm>
          <a:prstGeom prst="rect">
            <a:avLst/>
          </a:prstGeom>
        </p:spPr>
      </p:pic>
      <p:pic>
        <p:nvPicPr>
          <p:cNvPr id="3" name="Picture 2">
            <a:extLst>
              <a:ext uri="{FF2B5EF4-FFF2-40B4-BE49-F238E27FC236}">
                <a16:creationId xmlns:a16="http://schemas.microsoft.com/office/drawing/2014/main" id="{EAA57D50-7AB5-4810-B8B5-5255F855C839}"/>
              </a:ext>
            </a:extLst>
          </p:cNvPr>
          <p:cNvPicPr>
            <a:picLocks noChangeAspect="1"/>
          </p:cNvPicPr>
          <p:nvPr/>
        </p:nvPicPr>
        <p:blipFill>
          <a:blip r:embed="rId6"/>
          <a:stretch>
            <a:fillRect/>
          </a:stretch>
        </p:blipFill>
        <p:spPr>
          <a:xfrm>
            <a:off x="3087833" y="3274057"/>
            <a:ext cx="6056167" cy="2850213"/>
          </a:xfrm>
          <a:prstGeom prst="rect">
            <a:avLst/>
          </a:prstGeom>
        </p:spPr>
      </p:pic>
      <p:sp>
        <p:nvSpPr>
          <p:cNvPr id="9" name="Rectangle 8">
            <a:extLst>
              <a:ext uri="{FF2B5EF4-FFF2-40B4-BE49-F238E27FC236}">
                <a16:creationId xmlns:a16="http://schemas.microsoft.com/office/drawing/2014/main" id="{F1383A40-EE06-44D0-91AA-D6ECD3E9AED3}"/>
              </a:ext>
            </a:extLst>
          </p:cNvPr>
          <p:cNvSpPr/>
          <p:nvPr/>
        </p:nvSpPr>
        <p:spPr>
          <a:xfrm>
            <a:off x="648767" y="831176"/>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Location</a:t>
            </a:r>
          </a:p>
        </p:txBody>
      </p:sp>
    </p:spTree>
    <p:extLst>
      <p:ext uri="{BB962C8B-B14F-4D97-AF65-F5344CB8AC3E}">
        <p14:creationId xmlns:p14="http://schemas.microsoft.com/office/powerpoint/2010/main" val="291128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C2B1D5C-49A8-4262-9923-F9601489632B}"/>
              </a:ext>
            </a:extLst>
          </p:cNvPr>
          <p:cNvGrpSpPr/>
          <p:nvPr/>
        </p:nvGrpSpPr>
        <p:grpSpPr>
          <a:xfrm>
            <a:off x="3048432" y="2468354"/>
            <a:ext cx="6110325" cy="3444144"/>
            <a:chOff x="2184589" y="1171399"/>
            <a:chExt cx="7139935" cy="4217724"/>
          </a:xfrm>
        </p:grpSpPr>
        <p:pic>
          <p:nvPicPr>
            <p:cNvPr id="3" name="Picture 2" descr="Graphical user interface, text, application, email&#10;&#10;Description automatically generated">
              <a:extLst>
                <a:ext uri="{FF2B5EF4-FFF2-40B4-BE49-F238E27FC236}">
                  <a16:creationId xmlns:a16="http://schemas.microsoft.com/office/drawing/2014/main" id="{74817015-280B-4C6D-9799-26C95C006680}"/>
                </a:ext>
              </a:extLst>
            </p:cNvPr>
            <p:cNvPicPr>
              <a:picLocks noChangeAspect="1"/>
            </p:cNvPicPr>
            <p:nvPr/>
          </p:nvPicPr>
          <p:blipFill>
            <a:blip r:embed="rId5"/>
            <a:stretch>
              <a:fillRect/>
            </a:stretch>
          </p:blipFill>
          <p:spPr>
            <a:xfrm>
              <a:off x="2184589" y="1171399"/>
              <a:ext cx="7139935" cy="4217724"/>
            </a:xfrm>
            <a:prstGeom prst="rect">
              <a:avLst/>
            </a:prstGeom>
          </p:spPr>
        </p:pic>
        <p:sp>
          <p:nvSpPr>
            <p:cNvPr id="8" name="Rectangle 7">
              <a:extLst>
                <a:ext uri="{FF2B5EF4-FFF2-40B4-BE49-F238E27FC236}">
                  <a16:creationId xmlns:a16="http://schemas.microsoft.com/office/drawing/2014/main" id="{452F9FC8-E51B-47A7-96CC-96115E175D46}"/>
                </a:ext>
              </a:extLst>
            </p:cNvPr>
            <p:cNvSpPr/>
            <p:nvPr/>
          </p:nvSpPr>
          <p:spPr>
            <a:xfrm>
              <a:off x="3576918" y="1335741"/>
              <a:ext cx="1151964" cy="28687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CB450-6B01-464B-A895-C71D718BBE9E}"/>
                </a:ext>
              </a:extLst>
            </p:cNvPr>
            <p:cNvSpPr/>
            <p:nvPr/>
          </p:nvSpPr>
          <p:spPr>
            <a:xfrm>
              <a:off x="3576918" y="2560238"/>
              <a:ext cx="5605182" cy="71091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32F8D5-090C-4A8A-A6FA-308A01F3E2DE}"/>
                </a:ext>
              </a:extLst>
            </p:cNvPr>
            <p:cNvSpPr/>
            <p:nvPr/>
          </p:nvSpPr>
          <p:spPr>
            <a:xfrm>
              <a:off x="4782671" y="1378311"/>
              <a:ext cx="2330823" cy="22637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icture containing graphical user interface&#10;&#10;Description automatically generated">
            <a:extLst>
              <a:ext uri="{FF2B5EF4-FFF2-40B4-BE49-F238E27FC236}">
                <a16:creationId xmlns:a16="http://schemas.microsoft.com/office/drawing/2014/main" id="{6C720A75-014F-4868-AD88-B7E407683B60}"/>
              </a:ext>
            </a:extLst>
          </p:cNvPr>
          <p:cNvPicPr>
            <a:picLocks noChangeAspect="1"/>
          </p:cNvPicPr>
          <p:nvPr/>
        </p:nvPicPr>
        <p:blipFill>
          <a:blip r:embed="rId6"/>
          <a:stretch>
            <a:fillRect/>
          </a:stretch>
        </p:blipFill>
        <p:spPr>
          <a:xfrm>
            <a:off x="1393031" y="757659"/>
            <a:ext cx="9842319" cy="1537641"/>
          </a:xfrm>
          <a:prstGeom prst="rect">
            <a:avLst/>
          </a:prstGeom>
        </p:spPr>
      </p:pic>
      <p:sp>
        <p:nvSpPr>
          <p:cNvPr id="15" name="Rectangle 14">
            <a:extLst>
              <a:ext uri="{FF2B5EF4-FFF2-40B4-BE49-F238E27FC236}">
                <a16:creationId xmlns:a16="http://schemas.microsoft.com/office/drawing/2014/main" id="{4E1DD0CC-91C6-41D1-B15B-17B3C83F7B45}"/>
              </a:ext>
            </a:extLst>
          </p:cNvPr>
          <p:cNvSpPr/>
          <p:nvPr/>
        </p:nvSpPr>
        <p:spPr>
          <a:xfrm>
            <a:off x="648767" y="831176"/>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err="1"/>
              <a:t>Webscraping</a:t>
            </a:r>
            <a:endParaRPr lang="en-US" sz="3600" dirty="0"/>
          </a:p>
        </p:txBody>
      </p:sp>
    </p:spTree>
    <p:extLst>
      <p:ext uri="{BB962C8B-B14F-4D97-AF65-F5344CB8AC3E}">
        <p14:creationId xmlns:p14="http://schemas.microsoft.com/office/powerpoint/2010/main" val="423103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A8F8B32B-7CC6-4B20-B243-77CEB621021F}"/>
              </a:ext>
            </a:extLst>
          </p:cNvPr>
          <p:cNvPicPr>
            <a:picLocks noChangeAspect="1"/>
          </p:cNvPicPr>
          <p:nvPr/>
        </p:nvPicPr>
        <p:blipFill rotWithShape="1">
          <a:blip r:embed="rId5"/>
          <a:srcRect r="1" b="803"/>
          <a:stretch/>
        </p:blipFill>
        <p:spPr>
          <a:xfrm>
            <a:off x="643467" y="643467"/>
            <a:ext cx="10905066" cy="5571066"/>
          </a:xfrm>
          <a:prstGeom prst="rect">
            <a:avLst/>
          </a:prstGeom>
        </p:spPr>
      </p:pic>
    </p:spTree>
    <p:extLst>
      <p:ext uri="{BB962C8B-B14F-4D97-AF65-F5344CB8AC3E}">
        <p14:creationId xmlns:p14="http://schemas.microsoft.com/office/powerpoint/2010/main" val="2650383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1DD0CC-91C6-41D1-B15B-17B3C83F7B45}"/>
              </a:ext>
            </a:extLst>
          </p:cNvPr>
          <p:cNvSpPr/>
          <p:nvPr/>
        </p:nvSpPr>
        <p:spPr>
          <a:xfrm>
            <a:off x="648767" y="821349"/>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Sentiment Analysis</a:t>
            </a:r>
          </a:p>
        </p:txBody>
      </p:sp>
      <p:sp>
        <p:nvSpPr>
          <p:cNvPr id="2" name="TextBox 1">
            <a:extLst>
              <a:ext uri="{FF2B5EF4-FFF2-40B4-BE49-F238E27FC236}">
                <a16:creationId xmlns:a16="http://schemas.microsoft.com/office/drawing/2014/main" id="{0B9CD18F-A892-4161-8DDE-2EE751F0AC99}"/>
              </a:ext>
            </a:extLst>
          </p:cNvPr>
          <p:cNvSpPr txBox="1"/>
          <p:nvPr/>
        </p:nvSpPr>
        <p:spPr>
          <a:xfrm>
            <a:off x="4522680" y="890171"/>
            <a:ext cx="3504979" cy="369332"/>
          </a:xfrm>
          <a:prstGeom prst="rect">
            <a:avLst/>
          </a:prstGeom>
          <a:noFill/>
        </p:spPr>
        <p:txBody>
          <a:bodyPr wrap="square" rtlCol="0">
            <a:spAutoFit/>
          </a:bodyPr>
          <a:lstStyle/>
          <a:p>
            <a:pPr algn="ctr"/>
            <a:r>
              <a:rPr lang="en-US" dirty="0">
                <a:solidFill>
                  <a:schemeClr val="bg1"/>
                </a:solidFill>
              </a:rPr>
              <a:t>Polarity and Subjectivity of reviews</a:t>
            </a:r>
          </a:p>
        </p:txBody>
      </p:sp>
      <p:pic>
        <p:nvPicPr>
          <p:cNvPr id="11" name="Picture 10" descr="Text&#10;&#10;Description automatically generated">
            <a:extLst>
              <a:ext uri="{FF2B5EF4-FFF2-40B4-BE49-F238E27FC236}">
                <a16:creationId xmlns:a16="http://schemas.microsoft.com/office/drawing/2014/main" id="{1B612817-E085-4189-ADA0-12DD6DDF6D9A}"/>
              </a:ext>
            </a:extLst>
          </p:cNvPr>
          <p:cNvPicPr>
            <a:picLocks noChangeAspect="1"/>
          </p:cNvPicPr>
          <p:nvPr/>
        </p:nvPicPr>
        <p:blipFill rotWithShape="1">
          <a:blip r:embed="rId5"/>
          <a:srcRect r="12674"/>
          <a:stretch/>
        </p:blipFill>
        <p:spPr>
          <a:xfrm>
            <a:off x="2303922" y="1318685"/>
            <a:ext cx="7942493" cy="2742226"/>
          </a:xfrm>
          <a:prstGeom prst="rect">
            <a:avLst/>
          </a:prstGeom>
          <a:solidFill>
            <a:schemeClr val="accent1"/>
          </a:solidFill>
          <a:ln>
            <a:solidFill>
              <a:schemeClr val="accent1"/>
            </a:solidFill>
          </a:ln>
        </p:spPr>
      </p:pic>
      <p:pic>
        <p:nvPicPr>
          <p:cNvPr id="14" name="Picture 13" descr="Graphical user interface, text, application, email, Teams&#10;&#10;Description automatically generated">
            <a:extLst>
              <a:ext uri="{FF2B5EF4-FFF2-40B4-BE49-F238E27FC236}">
                <a16:creationId xmlns:a16="http://schemas.microsoft.com/office/drawing/2014/main" id="{9A54AFE8-8B5A-40A5-8569-D440B36584E5}"/>
              </a:ext>
            </a:extLst>
          </p:cNvPr>
          <p:cNvPicPr>
            <a:picLocks noChangeAspect="1"/>
          </p:cNvPicPr>
          <p:nvPr/>
        </p:nvPicPr>
        <p:blipFill rotWithShape="1">
          <a:blip r:embed="rId6"/>
          <a:srcRect t="12899" r="10224" b="65948"/>
          <a:stretch/>
        </p:blipFill>
        <p:spPr>
          <a:xfrm>
            <a:off x="1717701" y="4378841"/>
            <a:ext cx="9114940" cy="552203"/>
          </a:xfrm>
          <a:prstGeom prst="rect">
            <a:avLst/>
          </a:prstGeom>
          <a:ln>
            <a:solidFill>
              <a:schemeClr val="accent1"/>
            </a:solidFill>
          </a:ln>
        </p:spPr>
      </p:pic>
      <p:pic>
        <p:nvPicPr>
          <p:cNvPr id="17" name="Picture 16" descr="Graphical user interface, text, application, email, Teams&#10;&#10;Description automatically generated">
            <a:extLst>
              <a:ext uri="{FF2B5EF4-FFF2-40B4-BE49-F238E27FC236}">
                <a16:creationId xmlns:a16="http://schemas.microsoft.com/office/drawing/2014/main" id="{79424821-43EF-42FC-A3E0-79DA8C063405}"/>
              </a:ext>
            </a:extLst>
          </p:cNvPr>
          <p:cNvPicPr>
            <a:picLocks noChangeAspect="1"/>
          </p:cNvPicPr>
          <p:nvPr/>
        </p:nvPicPr>
        <p:blipFill rotWithShape="1">
          <a:blip r:embed="rId6"/>
          <a:srcRect t="72068" r="279" b="9640"/>
          <a:stretch/>
        </p:blipFill>
        <p:spPr>
          <a:xfrm>
            <a:off x="1717700" y="4979408"/>
            <a:ext cx="9114939" cy="477495"/>
          </a:xfrm>
          <a:prstGeom prst="rect">
            <a:avLst/>
          </a:prstGeom>
          <a:ln>
            <a:solidFill>
              <a:schemeClr val="accent1"/>
            </a:solidFill>
          </a:ln>
        </p:spPr>
      </p:pic>
      <p:sp>
        <p:nvSpPr>
          <p:cNvPr id="18" name="TextBox 17">
            <a:extLst>
              <a:ext uri="{FF2B5EF4-FFF2-40B4-BE49-F238E27FC236}">
                <a16:creationId xmlns:a16="http://schemas.microsoft.com/office/drawing/2014/main" id="{7751A0E7-5343-4539-ADB6-061A17BCD914}"/>
              </a:ext>
            </a:extLst>
          </p:cNvPr>
          <p:cNvSpPr txBox="1"/>
          <p:nvPr/>
        </p:nvSpPr>
        <p:spPr>
          <a:xfrm>
            <a:off x="2104103" y="5781368"/>
            <a:ext cx="3647768" cy="369332"/>
          </a:xfrm>
          <a:prstGeom prst="rect">
            <a:avLst/>
          </a:prstGeom>
          <a:noFill/>
        </p:spPr>
        <p:txBody>
          <a:bodyPr wrap="square" rtlCol="0">
            <a:spAutoFit/>
          </a:bodyPr>
          <a:lstStyle/>
          <a:p>
            <a:r>
              <a:rPr lang="en-US" dirty="0">
                <a:solidFill>
                  <a:schemeClr val="bg1"/>
                </a:solidFill>
              </a:rPr>
              <a:t>Mean Polarity: 0.33 --- </a:t>
            </a:r>
            <a:r>
              <a:rPr lang="en-US" dirty="0">
                <a:solidFill>
                  <a:srgbClr val="00B050"/>
                </a:solidFill>
              </a:rPr>
              <a:t>66,5% positive</a:t>
            </a:r>
          </a:p>
        </p:txBody>
      </p:sp>
      <p:sp>
        <p:nvSpPr>
          <p:cNvPr id="21" name="TextBox 20">
            <a:extLst>
              <a:ext uri="{FF2B5EF4-FFF2-40B4-BE49-F238E27FC236}">
                <a16:creationId xmlns:a16="http://schemas.microsoft.com/office/drawing/2014/main" id="{FE229B73-1B70-4323-8DEA-93A77FE727FB}"/>
              </a:ext>
            </a:extLst>
          </p:cNvPr>
          <p:cNvSpPr txBox="1"/>
          <p:nvPr/>
        </p:nvSpPr>
        <p:spPr>
          <a:xfrm>
            <a:off x="6096000" y="5807397"/>
            <a:ext cx="3583859" cy="369332"/>
          </a:xfrm>
          <a:prstGeom prst="rect">
            <a:avLst/>
          </a:prstGeom>
          <a:noFill/>
        </p:spPr>
        <p:txBody>
          <a:bodyPr wrap="square" rtlCol="0">
            <a:spAutoFit/>
          </a:bodyPr>
          <a:lstStyle/>
          <a:p>
            <a:r>
              <a:rPr lang="en-US" dirty="0">
                <a:solidFill>
                  <a:schemeClr val="bg1"/>
                </a:solidFill>
              </a:rPr>
              <a:t>Mean Ratings: 4.43 --- </a:t>
            </a:r>
            <a:r>
              <a:rPr lang="en-US" dirty="0">
                <a:solidFill>
                  <a:srgbClr val="00B050"/>
                </a:solidFill>
              </a:rPr>
              <a:t>88,6% positive</a:t>
            </a:r>
          </a:p>
        </p:txBody>
      </p:sp>
    </p:spTree>
    <p:extLst>
      <p:ext uri="{BB962C8B-B14F-4D97-AF65-F5344CB8AC3E}">
        <p14:creationId xmlns:p14="http://schemas.microsoft.com/office/powerpoint/2010/main" val="49022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1DD0CC-91C6-41D1-B15B-17B3C83F7B45}"/>
              </a:ext>
            </a:extLst>
          </p:cNvPr>
          <p:cNvSpPr/>
          <p:nvPr/>
        </p:nvSpPr>
        <p:spPr>
          <a:xfrm>
            <a:off x="648767" y="821349"/>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Lexical Analysis</a:t>
            </a:r>
          </a:p>
        </p:txBody>
      </p:sp>
      <p:sp>
        <p:nvSpPr>
          <p:cNvPr id="2" name="TextBox 1">
            <a:extLst>
              <a:ext uri="{FF2B5EF4-FFF2-40B4-BE49-F238E27FC236}">
                <a16:creationId xmlns:a16="http://schemas.microsoft.com/office/drawing/2014/main" id="{0B9CD18F-A892-4161-8DDE-2EE751F0AC99}"/>
              </a:ext>
            </a:extLst>
          </p:cNvPr>
          <p:cNvSpPr txBox="1"/>
          <p:nvPr/>
        </p:nvSpPr>
        <p:spPr>
          <a:xfrm>
            <a:off x="4365853" y="919667"/>
            <a:ext cx="3475483" cy="369332"/>
          </a:xfrm>
          <a:prstGeom prst="rect">
            <a:avLst/>
          </a:prstGeom>
          <a:noFill/>
        </p:spPr>
        <p:txBody>
          <a:bodyPr wrap="square" rtlCol="0">
            <a:spAutoFit/>
          </a:bodyPr>
          <a:lstStyle/>
          <a:p>
            <a:pPr algn="ctr"/>
            <a:r>
              <a:rPr lang="en-US" dirty="0">
                <a:solidFill>
                  <a:schemeClr val="bg1"/>
                </a:solidFill>
                <a:hlinkClick r:id="rId5"/>
              </a:rPr>
              <a:t>Most frequency words in the reviews</a:t>
            </a:r>
            <a:endParaRPr lang="en-US" dirty="0">
              <a:solidFill>
                <a:schemeClr val="bg1"/>
              </a:solidFill>
            </a:endParaRPr>
          </a:p>
        </p:txBody>
      </p:sp>
      <p:pic>
        <p:nvPicPr>
          <p:cNvPr id="4" name="Picture 3" descr="Text, letter&#10;&#10;Description automatically generated">
            <a:extLst>
              <a:ext uri="{FF2B5EF4-FFF2-40B4-BE49-F238E27FC236}">
                <a16:creationId xmlns:a16="http://schemas.microsoft.com/office/drawing/2014/main" id="{1E246C27-6F6D-4154-A0AE-FFA21BFF1A23}"/>
              </a:ext>
            </a:extLst>
          </p:cNvPr>
          <p:cNvPicPr>
            <a:picLocks noChangeAspect="1"/>
          </p:cNvPicPr>
          <p:nvPr/>
        </p:nvPicPr>
        <p:blipFill rotWithShape="1">
          <a:blip r:embed="rId6"/>
          <a:srcRect l="1" t="26554" r="-1592"/>
          <a:stretch/>
        </p:blipFill>
        <p:spPr>
          <a:xfrm>
            <a:off x="2112758" y="1240359"/>
            <a:ext cx="7485293" cy="2725585"/>
          </a:xfrm>
          <a:prstGeom prst="rect">
            <a:avLst/>
          </a:prstGeom>
        </p:spPr>
      </p:pic>
      <p:pic>
        <p:nvPicPr>
          <p:cNvPr id="6" name="Picture 5" descr="Timeline&#10;&#10;Description automatically generated with low confidence">
            <a:extLst>
              <a:ext uri="{FF2B5EF4-FFF2-40B4-BE49-F238E27FC236}">
                <a16:creationId xmlns:a16="http://schemas.microsoft.com/office/drawing/2014/main" id="{997DAFEF-20DF-4448-A22C-00EA80E459CD}"/>
              </a:ext>
            </a:extLst>
          </p:cNvPr>
          <p:cNvPicPr>
            <a:picLocks noChangeAspect="1"/>
          </p:cNvPicPr>
          <p:nvPr/>
        </p:nvPicPr>
        <p:blipFill>
          <a:blip r:embed="rId7"/>
          <a:stretch>
            <a:fillRect/>
          </a:stretch>
        </p:blipFill>
        <p:spPr>
          <a:xfrm>
            <a:off x="9692705" y="2264061"/>
            <a:ext cx="1470660" cy="678180"/>
          </a:xfrm>
          <a:prstGeom prst="rect">
            <a:avLst/>
          </a:prstGeom>
          <a:solidFill>
            <a:schemeClr val="accent1"/>
          </a:solidFill>
          <a:ln>
            <a:solidFill>
              <a:schemeClr val="accent1"/>
            </a:solidFill>
          </a:ln>
        </p:spPr>
      </p:pic>
      <p:pic>
        <p:nvPicPr>
          <p:cNvPr id="5" name="Picture 4" descr="Text&#10;&#10;Description automatically generated with medium confidence">
            <a:extLst>
              <a:ext uri="{FF2B5EF4-FFF2-40B4-BE49-F238E27FC236}">
                <a16:creationId xmlns:a16="http://schemas.microsoft.com/office/drawing/2014/main" id="{ACF98F50-41E6-4C31-A90D-344DFE7DB2E9}"/>
              </a:ext>
            </a:extLst>
          </p:cNvPr>
          <p:cNvPicPr>
            <a:picLocks noChangeAspect="1"/>
          </p:cNvPicPr>
          <p:nvPr/>
        </p:nvPicPr>
        <p:blipFill>
          <a:blip r:embed="rId8"/>
          <a:stretch>
            <a:fillRect/>
          </a:stretch>
        </p:blipFill>
        <p:spPr>
          <a:xfrm>
            <a:off x="3250856" y="4091275"/>
            <a:ext cx="5705475" cy="1533525"/>
          </a:xfrm>
          <a:prstGeom prst="rect">
            <a:avLst/>
          </a:prstGeom>
        </p:spPr>
      </p:pic>
    </p:spTree>
    <p:extLst>
      <p:ext uri="{BB962C8B-B14F-4D97-AF65-F5344CB8AC3E}">
        <p14:creationId xmlns:p14="http://schemas.microsoft.com/office/powerpoint/2010/main" val="190501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1DD0CC-91C6-41D1-B15B-17B3C83F7B45}"/>
              </a:ext>
            </a:extLst>
          </p:cNvPr>
          <p:cNvSpPr/>
          <p:nvPr/>
        </p:nvSpPr>
        <p:spPr>
          <a:xfrm>
            <a:off x="648767" y="821349"/>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Conclusions</a:t>
            </a:r>
          </a:p>
        </p:txBody>
      </p:sp>
      <p:sp>
        <p:nvSpPr>
          <p:cNvPr id="3" name="TextBox 2">
            <a:extLst>
              <a:ext uri="{FF2B5EF4-FFF2-40B4-BE49-F238E27FC236}">
                <a16:creationId xmlns:a16="http://schemas.microsoft.com/office/drawing/2014/main" id="{702381A0-9473-44B2-BC5E-D575968E3AF1}"/>
              </a:ext>
            </a:extLst>
          </p:cNvPr>
          <p:cNvSpPr txBox="1"/>
          <p:nvPr/>
        </p:nvSpPr>
        <p:spPr>
          <a:xfrm>
            <a:off x="2495156" y="1652380"/>
            <a:ext cx="7216878" cy="1754326"/>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dirty="0">
                <a:solidFill>
                  <a:schemeClr val="bg1"/>
                </a:solidFill>
              </a:rPr>
              <a:t>The major density of restaurants in Barcelona are in the neighborhood "la </a:t>
            </a:r>
            <a:r>
              <a:rPr lang="en-US" dirty="0" err="1">
                <a:solidFill>
                  <a:schemeClr val="bg1"/>
                </a:solidFill>
              </a:rPr>
              <a:t>Dreta</a:t>
            </a:r>
            <a:r>
              <a:rPr lang="en-US" dirty="0">
                <a:solidFill>
                  <a:schemeClr val="bg1"/>
                </a:solidFill>
              </a:rPr>
              <a:t> de </a:t>
            </a:r>
            <a:r>
              <a:rPr lang="en-US" dirty="0" err="1">
                <a:solidFill>
                  <a:schemeClr val="bg1"/>
                </a:solidFill>
              </a:rPr>
              <a:t>l'Eixample</a:t>
            </a:r>
            <a:r>
              <a:rPr lang="en-US" dirty="0">
                <a:solidFill>
                  <a:schemeClr val="bg1"/>
                </a:solidFill>
              </a:rPr>
              <a:t>", and the neighborhoods that surround it.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general rating in Barcelona is about 4 of 5 stars, which means a notable score.</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36674F8D-9FF4-4944-9C45-FD2CBA341B35}"/>
              </a:ext>
            </a:extLst>
          </p:cNvPr>
          <p:cNvSpPr txBox="1"/>
          <p:nvPr/>
        </p:nvSpPr>
        <p:spPr>
          <a:xfrm>
            <a:off x="2495156" y="3728292"/>
            <a:ext cx="7216878" cy="1754326"/>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dirty="0">
                <a:solidFill>
                  <a:schemeClr val="bg1"/>
                </a:solidFill>
              </a:rPr>
              <a:t>Reviews from </a:t>
            </a:r>
            <a:r>
              <a:rPr lang="en-US" dirty="0" err="1">
                <a:solidFill>
                  <a:schemeClr val="bg1"/>
                </a:solidFill>
              </a:rPr>
              <a:t>Cervecería</a:t>
            </a:r>
            <a:r>
              <a:rPr lang="en-US" dirty="0">
                <a:solidFill>
                  <a:schemeClr val="bg1"/>
                </a:solidFill>
              </a:rPr>
              <a:t> </a:t>
            </a:r>
            <a:r>
              <a:rPr lang="en-US" dirty="0" err="1">
                <a:solidFill>
                  <a:schemeClr val="bg1"/>
                </a:solidFill>
              </a:rPr>
              <a:t>Catalana</a:t>
            </a:r>
            <a:r>
              <a:rPr lang="en-US" dirty="0">
                <a:solidFill>
                  <a:schemeClr val="bg1"/>
                </a:solidFill>
              </a:rPr>
              <a:t>, overall, have a positive general trend, due to mean ratings from the total number of reviews posted as well as indicates the mean of the polarity obtained in the Sentiment Analysis.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Cerveceria </a:t>
            </a:r>
            <a:r>
              <a:rPr lang="en-US" dirty="0" err="1">
                <a:solidFill>
                  <a:schemeClr val="bg1"/>
                </a:solidFill>
              </a:rPr>
              <a:t>Catalana</a:t>
            </a:r>
            <a:r>
              <a:rPr lang="en-US" dirty="0">
                <a:solidFill>
                  <a:schemeClr val="bg1"/>
                </a:solidFill>
              </a:rPr>
              <a:t> is a recommendable restaurant for most of the people.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6412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7"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BA1BEF4-7EA1-4867-8BDF-992F89D4956A}"/>
              </a:ext>
            </a:extLst>
          </p:cNvPr>
          <p:cNvSpPr txBox="1"/>
          <p:nvPr/>
        </p:nvSpPr>
        <p:spPr>
          <a:xfrm>
            <a:off x="4377626" y="966851"/>
            <a:ext cx="6889930" cy="4626864"/>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5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Thank you!</a:t>
            </a:r>
          </a:p>
        </p:txBody>
      </p:sp>
      <p:cxnSp>
        <p:nvCxnSpPr>
          <p:cNvPr id="18"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3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1DD0CC-91C6-41D1-B15B-17B3C83F7B45}"/>
              </a:ext>
            </a:extLst>
          </p:cNvPr>
          <p:cNvSpPr/>
          <p:nvPr/>
        </p:nvSpPr>
        <p:spPr>
          <a:xfrm>
            <a:off x="648767" y="821349"/>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Purpose</a:t>
            </a:r>
          </a:p>
        </p:txBody>
      </p:sp>
      <p:sp>
        <p:nvSpPr>
          <p:cNvPr id="3" name="TextBox 2">
            <a:extLst>
              <a:ext uri="{FF2B5EF4-FFF2-40B4-BE49-F238E27FC236}">
                <a16:creationId xmlns:a16="http://schemas.microsoft.com/office/drawing/2014/main" id="{702381A0-9473-44B2-BC5E-D575968E3AF1}"/>
              </a:ext>
            </a:extLst>
          </p:cNvPr>
          <p:cNvSpPr txBox="1"/>
          <p:nvPr/>
        </p:nvSpPr>
        <p:spPr>
          <a:xfrm>
            <a:off x="2495155" y="2536724"/>
            <a:ext cx="7386263" cy="1754326"/>
          </a:xfrm>
          <a:prstGeom prst="rect">
            <a:avLst/>
          </a:prstGeom>
          <a:noFill/>
          <a:ln>
            <a:noFill/>
          </a:ln>
        </p:spPr>
        <p:txBody>
          <a:bodyPr wrap="square" rtlCol="0">
            <a:spAutoFit/>
          </a:bodyPr>
          <a:lstStyle/>
          <a:p>
            <a:pPr marL="285750" indent="-285750" algn="just">
              <a:buFont typeface="Arial" panose="020B0604020202020204" pitchFamily="34" charset="0"/>
              <a:buChar char="•"/>
            </a:pPr>
            <a:r>
              <a:rPr lang="en-US" dirty="0">
                <a:solidFill>
                  <a:schemeClr val="bg1"/>
                </a:solidFill>
              </a:rPr>
              <a:t>The purpose of the project is to get the data from the website TripAdvisor, to analyze the number of restaurants that are in Barcelona as well as to get the reviews of the restaurant most reviewed/visited by the TripAdvisor users in Barcelona city. Also, we want to analyze the reviews from this restaurant in order to know the overall trend of its customers/</a:t>
            </a:r>
            <a:r>
              <a:rPr lang="en-US" dirty="0" err="1">
                <a:solidFill>
                  <a:schemeClr val="bg1"/>
                </a:solidFill>
              </a:rPr>
              <a:t>TripAdvors</a:t>
            </a:r>
            <a:r>
              <a:rPr lang="en-US" dirty="0">
                <a:solidFill>
                  <a:schemeClr val="bg1"/>
                </a:solidFill>
              </a:rPr>
              <a:t> users.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4465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 website&#10;&#10;Description automatically generated">
            <a:extLst>
              <a:ext uri="{FF2B5EF4-FFF2-40B4-BE49-F238E27FC236}">
                <a16:creationId xmlns:a16="http://schemas.microsoft.com/office/drawing/2014/main" id="{10857F19-D19F-4BFA-815B-7D8DF33BB54D}"/>
              </a:ext>
            </a:extLst>
          </p:cNvPr>
          <p:cNvPicPr>
            <a:picLocks noChangeAspect="1"/>
          </p:cNvPicPr>
          <p:nvPr/>
        </p:nvPicPr>
        <p:blipFill>
          <a:blip r:embed="rId5"/>
          <a:stretch>
            <a:fillRect/>
          </a:stretch>
        </p:blipFill>
        <p:spPr>
          <a:xfrm>
            <a:off x="1638412" y="515468"/>
            <a:ext cx="8930366" cy="5827063"/>
          </a:xfrm>
          <a:prstGeom prst="rect">
            <a:avLst/>
          </a:prstGeom>
        </p:spPr>
      </p:pic>
      <p:sp>
        <p:nvSpPr>
          <p:cNvPr id="8" name="Rectangle 7">
            <a:extLst>
              <a:ext uri="{FF2B5EF4-FFF2-40B4-BE49-F238E27FC236}">
                <a16:creationId xmlns:a16="http://schemas.microsoft.com/office/drawing/2014/main" id="{452F9FC8-E51B-47A7-96CC-96115E175D46}"/>
              </a:ext>
            </a:extLst>
          </p:cNvPr>
          <p:cNvSpPr/>
          <p:nvPr/>
        </p:nvSpPr>
        <p:spPr>
          <a:xfrm>
            <a:off x="3819404" y="3308838"/>
            <a:ext cx="1508733" cy="20106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CB450-6B01-464B-A895-C71D718BBE9E}"/>
              </a:ext>
            </a:extLst>
          </p:cNvPr>
          <p:cNvSpPr/>
          <p:nvPr/>
        </p:nvSpPr>
        <p:spPr>
          <a:xfrm>
            <a:off x="3808812" y="3610709"/>
            <a:ext cx="771980" cy="17354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6E24D0-95F9-4CF0-BDD2-B96CA4E9A333}"/>
              </a:ext>
            </a:extLst>
          </p:cNvPr>
          <p:cNvSpPr/>
          <p:nvPr/>
        </p:nvSpPr>
        <p:spPr>
          <a:xfrm>
            <a:off x="4627174" y="3610709"/>
            <a:ext cx="862157" cy="17354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32F8D5-090C-4A8A-A6FA-308A01F3E2DE}"/>
              </a:ext>
            </a:extLst>
          </p:cNvPr>
          <p:cNvSpPr/>
          <p:nvPr/>
        </p:nvSpPr>
        <p:spPr>
          <a:xfrm>
            <a:off x="3819405" y="3817125"/>
            <a:ext cx="3076695" cy="14527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186004-F42C-4521-B04E-B3CA71F38D49}"/>
              </a:ext>
            </a:extLst>
          </p:cNvPr>
          <p:cNvSpPr/>
          <p:nvPr/>
        </p:nvSpPr>
        <p:spPr>
          <a:xfrm>
            <a:off x="648767" y="841009"/>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err="1"/>
              <a:t>Webscraping</a:t>
            </a:r>
            <a:endParaRPr lang="en-US" sz="3600" dirty="0"/>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with medium confidence">
            <a:extLst>
              <a:ext uri="{FF2B5EF4-FFF2-40B4-BE49-F238E27FC236}">
                <a16:creationId xmlns:a16="http://schemas.microsoft.com/office/drawing/2014/main" id="{3E9D08CD-6D27-4C7B-B0CB-B80102869D2C}"/>
              </a:ext>
            </a:extLst>
          </p:cNvPr>
          <p:cNvPicPr>
            <a:picLocks noChangeAspect="1"/>
          </p:cNvPicPr>
          <p:nvPr/>
        </p:nvPicPr>
        <p:blipFill>
          <a:blip r:embed="rId5"/>
          <a:stretch>
            <a:fillRect/>
          </a:stretch>
        </p:blipFill>
        <p:spPr>
          <a:xfrm>
            <a:off x="1719943" y="770716"/>
            <a:ext cx="8523514" cy="2754532"/>
          </a:xfrm>
          <a:prstGeom prst="rect">
            <a:avLst/>
          </a:prstGeom>
        </p:spPr>
      </p:pic>
      <p:sp>
        <p:nvSpPr>
          <p:cNvPr id="7" name="Arrow: Down 6">
            <a:extLst>
              <a:ext uri="{FF2B5EF4-FFF2-40B4-BE49-F238E27FC236}">
                <a16:creationId xmlns:a16="http://schemas.microsoft.com/office/drawing/2014/main" id="{B25ACBD9-3921-4801-8D9C-800CF058B267}"/>
              </a:ext>
            </a:extLst>
          </p:cNvPr>
          <p:cNvSpPr/>
          <p:nvPr/>
        </p:nvSpPr>
        <p:spPr>
          <a:xfrm>
            <a:off x="5758543" y="3631759"/>
            <a:ext cx="446314" cy="6640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3EE48A31-5B3B-438F-AC83-22ABC929278B}"/>
              </a:ext>
            </a:extLst>
          </p:cNvPr>
          <p:cNvSpPr/>
          <p:nvPr/>
        </p:nvSpPr>
        <p:spPr>
          <a:xfrm>
            <a:off x="5758543" y="4796751"/>
            <a:ext cx="446314" cy="6640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E4CF3C-4891-4AC2-817F-9BCAC071F416}"/>
              </a:ext>
            </a:extLst>
          </p:cNvPr>
          <p:cNvSpPr txBox="1"/>
          <p:nvPr/>
        </p:nvSpPr>
        <p:spPr>
          <a:xfrm>
            <a:off x="3243943" y="4284902"/>
            <a:ext cx="5475514" cy="400110"/>
          </a:xfrm>
          <a:prstGeom prst="rect">
            <a:avLst/>
          </a:prstGeom>
          <a:noFill/>
        </p:spPr>
        <p:txBody>
          <a:bodyPr wrap="square" rtlCol="0">
            <a:spAutoFit/>
          </a:bodyPr>
          <a:lstStyle/>
          <a:p>
            <a:pPr algn="ctr"/>
            <a:r>
              <a:rPr lang="en-US" sz="2000" dirty="0">
                <a:solidFill>
                  <a:schemeClr val="bg1"/>
                </a:solidFill>
                <a:latin typeface="Arial Rounded MT Bold" panose="020F0704030504030204" pitchFamily="34" charset="0"/>
              </a:rPr>
              <a:t>Cleaning Steps</a:t>
            </a:r>
          </a:p>
        </p:txBody>
      </p:sp>
      <p:sp>
        <p:nvSpPr>
          <p:cNvPr id="18" name="TextBox 17">
            <a:extLst>
              <a:ext uri="{FF2B5EF4-FFF2-40B4-BE49-F238E27FC236}">
                <a16:creationId xmlns:a16="http://schemas.microsoft.com/office/drawing/2014/main" id="{5351FD0A-8D0B-4214-B4B8-A0971A1B502F}"/>
              </a:ext>
            </a:extLst>
          </p:cNvPr>
          <p:cNvSpPr txBox="1"/>
          <p:nvPr/>
        </p:nvSpPr>
        <p:spPr>
          <a:xfrm>
            <a:off x="3243943" y="5362321"/>
            <a:ext cx="5475514" cy="769441"/>
          </a:xfrm>
          <a:prstGeom prst="rect">
            <a:avLst/>
          </a:prstGeom>
          <a:noFill/>
        </p:spPr>
        <p:txBody>
          <a:bodyPr wrap="square" rtlCol="0">
            <a:spAutoFit/>
          </a:bodyPr>
          <a:lstStyle/>
          <a:p>
            <a:pPr algn="ctr"/>
            <a:r>
              <a:rPr lang="en-US" sz="4400" b="1" dirty="0">
                <a:solidFill>
                  <a:schemeClr val="bg1"/>
                </a:solidFill>
                <a:latin typeface="Arial Rounded MT Bold" panose="020F0704030504030204" pitchFamily="34" charset="0"/>
              </a:rPr>
              <a:t>Geocoding</a:t>
            </a:r>
          </a:p>
        </p:txBody>
      </p:sp>
      <p:sp>
        <p:nvSpPr>
          <p:cNvPr id="16" name="Arrow: Right 15">
            <a:extLst>
              <a:ext uri="{FF2B5EF4-FFF2-40B4-BE49-F238E27FC236}">
                <a16:creationId xmlns:a16="http://schemas.microsoft.com/office/drawing/2014/main" id="{D3BBF24E-42C0-4785-B5E2-539782FE197E}"/>
              </a:ext>
            </a:extLst>
          </p:cNvPr>
          <p:cNvSpPr/>
          <p:nvPr/>
        </p:nvSpPr>
        <p:spPr>
          <a:xfrm>
            <a:off x="7369630" y="4437652"/>
            <a:ext cx="1545771" cy="156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142F90F-D6F1-461D-A5B9-7661DDABF9CF}"/>
              </a:ext>
            </a:extLst>
          </p:cNvPr>
          <p:cNvSpPr txBox="1"/>
          <p:nvPr/>
        </p:nvSpPr>
        <p:spPr>
          <a:xfrm>
            <a:off x="9144000" y="3918857"/>
            <a:ext cx="1545771" cy="1477328"/>
          </a:xfrm>
          <a:prstGeom prst="rect">
            <a:avLst/>
          </a:prstGeom>
          <a:noFill/>
          <a:ln>
            <a:solidFill>
              <a:schemeClr val="bg1"/>
            </a:solidFill>
          </a:ln>
        </p:spPr>
        <p:txBody>
          <a:bodyPr wrap="square" rtlCol="0">
            <a:spAutoFit/>
          </a:bodyPr>
          <a:lstStyle/>
          <a:p>
            <a:pPr algn="ctr"/>
            <a:r>
              <a:rPr lang="en-US" dirty="0">
                <a:solidFill>
                  <a:schemeClr val="bg1"/>
                </a:solidFill>
              </a:rPr>
              <a:t>Get the restaurant with the greatest number of reviews</a:t>
            </a:r>
          </a:p>
        </p:txBody>
      </p:sp>
      <p:sp>
        <p:nvSpPr>
          <p:cNvPr id="23" name="Rectangle 22">
            <a:extLst>
              <a:ext uri="{FF2B5EF4-FFF2-40B4-BE49-F238E27FC236}">
                <a16:creationId xmlns:a16="http://schemas.microsoft.com/office/drawing/2014/main" id="{F9D9B603-3458-4802-9BA0-56C127875D0F}"/>
              </a:ext>
            </a:extLst>
          </p:cNvPr>
          <p:cNvSpPr/>
          <p:nvPr/>
        </p:nvSpPr>
        <p:spPr>
          <a:xfrm>
            <a:off x="648767" y="841010"/>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Geocoding</a:t>
            </a:r>
          </a:p>
        </p:txBody>
      </p:sp>
    </p:spTree>
    <p:extLst>
      <p:ext uri="{BB962C8B-B14F-4D97-AF65-F5344CB8AC3E}">
        <p14:creationId xmlns:p14="http://schemas.microsoft.com/office/powerpoint/2010/main" val="373775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75F1234F-1031-487B-A077-289E76775D5F}"/>
              </a:ext>
            </a:extLst>
          </p:cNvPr>
          <p:cNvPicPr>
            <a:picLocks noChangeAspect="1"/>
          </p:cNvPicPr>
          <p:nvPr/>
        </p:nvPicPr>
        <p:blipFill>
          <a:blip r:embed="rId5"/>
          <a:stretch>
            <a:fillRect/>
          </a:stretch>
        </p:blipFill>
        <p:spPr>
          <a:xfrm>
            <a:off x="1717701" y="1112248"/>
            <a:ext cx="9508093" cy="2957104"/>
          </a:xfrm>
          <a:prstGeom prst="rect">
            <a:avLst/>
          </a:prstGeom>
        </p:spPr>
      </p:pic>
      <p:sp>
        <p:nvSpPr>
          <p:cNvPr id="12" name="Rectangle 11">
            <a:extLst>
              <a:ext uri="{FF2B5EF4-FFF2-40B4-BE49-F238E27FC236}">
                <a16:creationId xmlns:a16="http://schemas.microsoft.com/office/drawing/2014/main" id="{B44358B4-E1CA-40E5-8481-712FE7656A58}"/>
              </a:ext>
            </a:extLst>
          </p:cNvPr>
          <p:cNvSpPr/>
          <p:nvPr/>
        </p:nvSpPr>
        <p:spPr>
          <a:xfrm>
            <a:off x="648767" y="841010"/>
            <a:ext cx="903514" cy="5170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sz="3600" dirty="0"/>
              <a:t>Mapping</a:t>
            </a:r>
          </a:p>
        </p:txBody>
      </p:sp>
      <p:sp>
        <p:nvSpPr>
          <p:cNvPr id="13" name="Arrow: Down 12">
            <a:extLst>
              <a:ext uri="{FF2B5EF4-FFF2-40B4-BE49-F238E27FC236}">
                <a16:creationId xmlns:a16="http://schemas.microsoft.com/office/drawing/2014/main" id="{4ECD308D-F54F-45B4-A52B-D2001F461205}"/>
              </a:ext>
            </a:extLst>
          </p:cNvPr>
          <p:cNvSpPr/>
          <p:nvPr/>
        </p:nvSpPr>
        <p:spPr>
          <a:xfrm>
            <a:off x="5872843" y="4286580"/>
            <a:ext cx="446314" cy="6640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813B29-58F9-4602-BC3D-59A3FD17F23A}"/>
              </a:ext>
            </a:extLst>
          </p:cNvPr>
          <p:cNvSpPr txBox="1"/>
          <p:nvPr/>
        </p:nvSpPr>
        <p:spPr>
          <a:xfrm>
            <a:off x="3358243" y="5069380"/>
            <a:ext cx="5475514" cy="523220"/>
          </a:xfrm>
          <a:prstGeom prst="rect">
            <a:avLst/>
          </a:prstGeom>
          <a:noFill/>
        </p:spPr>
        <p:txBody>
          <a:bodyPr wrap="square" rtlCol="0">
            <a:spAutoFit/>
          </a:bodyPr>
          <a:lstStyle/>
          <a:p>
            <a:pPr algn="ctr"/>
            <a:r>
              <a:rPr lang="en-US" sz="2800" b="1" dirty="0">
                <a:solidFill>
                  <a:schemeClr val="bg1"/>
                </a:solidFill>
                <a:latin typeface="Arial Rounded MT Bold" panose="020F0704030504030204" pitchFamily="34" charset="0"/>
              </a:rPr>
              <a:t>Maps/Analysis</a:t>
            </a:r>
          </a:p>
        </p:txBody>
      </p:sp>
      <p:sp>
        <p:nvSpPr>
          <p:cNvPr id="2" name="Rectangle 1">
            <a:extLst>
              <a:ext uri="{FF2B5EF4-FFF2-40B4-BE49-F238E27FC236}">
                <a16:creationId xmlns:a16="http://schemas.microsoft.com/office/drawing/2014/main" id="{222F1427-3D87-4D4E-918D-C449EC89BB0E}"/>
              </a:ext>
            </a:extLst>
          </p:cNvPr>
          <p:cNvSpPr/>
          <p:nvPr/>
        </p:nvSpPr>
        <p:spPr>
          <a:xfrm>
            <a:off x="1717701" y="3667432"/>
            <a:ext cx="9508093" cy="401920"/>
          </a:xfrm>
          <a:prstGeom prst="rect">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047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DF7B3860-EE91-4049-8319-8E77072CE65A}"/>
              </a:ext>
            </a:extLst>
          </p:cNvPr>
          <p:cNvPicPr>
            <a:picLocks noChangeAspect="1"/>
          </p:cNvPicPr>
          <p:nvPr/>
        </p:nvPicPr>
        <p:blipFill>
          <a:blip r:embed="rId5"/>
          <a:stretch>
            <a:fillRect/>
          </a:stretch>
        </p:blipFill>
        <p:spPr>
          <a:xfrm>
            <a:off x="3053473" y="533495"/>
            <a:ext cx="6085053" cy="5791010"/>
          </a:xfrm>
          <a:prstGeom prst="rect">
            <a:avLst/>
          </a:prstGeom>
        </p:spPr>
      </p:pic>
    </p:spTree>
    <p:extLst>
      <p:ext uri="{BB962C8B-B14F-4D97-AF65-F5344CB8AC3E}">
        <p14:creationId xmlns:p14="http://schemas.microsoft.com/office/powerpoint/2010/main" val="205675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11406795-403B-4961-874D-1B7E3CCEB1F3}"/>
              </a:ext>
            </a:extLst>
          </p:cNvPr>
          <p:cNvPicPr>
            <a:picLocks noChangeAspect="1"/>
          </p:cNvPicPr>
          <p:nvPr/>
        </p:nvPicPr>
        <p:blipFill>
          <a:blip r:embed="rId5"/>
          <a:stretch>
            <a:fillRect/>
          </a:stretch>
        </p:blipFill>
        <p:spPr>
          <a:xfrm>
            <a:off x="1611629" y="860519"/>
            <a:ext cx="9005373" cy="5485856"/>
          </a:xfrm>
          <a:prstGeom prst="rect">
            <a:avLst/>
          </a:prstGeom>
        </p:spPr>
      </p:pic>
      <p:sp>
        <p:nvSpPr>
          <p:cNvPr id="4" name="TextBox 3">
            <a:extLst>
              <a:ext uri="{FF2B5EF4-FFF2-40B4-BE49-F238E27FC236}">
                <a16:creationId xmlns:a16="http://schemas.microsoft.com/office/drawing/2014/main" id="{5643FDA3-7807-4D32-91E7-37F0789D2BA4}"/>
              </a:ext>
            </a:extLst>
          </p:cNvPr>
          <p:cNvSpPr txBox="1"/>
          <p:nvPr/>
        </p:nvSpPr>
        <p:spPr>
          <a:xfrm>
            <a:off x="3831771" y="453575"/>
            <a:ext cx="4778829" cy="369332"/>
          </a:xfrm>
          <a:prstGeom prst="rect">
            <a:avLst/>
          </a:prstGeom>
          <a:noFill/>
        </p:spPr>
        <p:txBody>
          <a:bodyPr wrap="square" rtlCol="0">
            <a:spAutoFit/>
          </a:bodyPr>
          <a:lstStyle/>
          <a:p>
            <a:pPr algn="ctr"/>
            <a:r>
              <a:rPr lang="en-US" dirty="0">
                <a:solidFill>
                  <a:schemeClr val="bg1"/>
                </a:solidFill>
                <a:latin typeface="Arial Rounded MT Bold" panose="020F0704030504030204" pitchFamily="34" charset="0"/>
              </a:rPr>
              <a:t>Number of restaurants by neighborhood</a:t>
            </a:r>
          </a:p>
        </p:txBody>
      </p:sp>
      <p:sp>
        <p:nvSpPr>
          <p:cNvPr id="2" name="TextBox 1">
            <a:extLst>
              <a:ext uri="{FF2B5EF4-FFF2-40B4-BE49-F238E27FC236}">
                <a16:creationId xmlns:a16="http://schemas.microsoft.com/office/drawing/2014/main" id="{9BA9094C-7978-47AA-930B-17C1D731E030}"/>
              </a:ext>
            </a:extLst>
          </p:cNvPr>
          <p:cNvSpPr txBox="1"/>
          <p:nvPr/>
        </p:nvSpPr>
        <p:spPr>
          <a:xfrm>
            <a:off x="9193161" y="5869858"/>
            <a:ext cx="1248697" cy="369332"/>
          </a:xfrm>
          <a:prstGeom prst="rect">
            <a:avLst/>
          </a:prstGeom>
          <a:noFill/>
        </p:spPr>
        <p:txBody>
          <a:bodyPr wrap="square" rtlCol="0">
            <a:spAutoFit/>
          </a:bodyPr>
          <a:lstStyle/>
          <a:p>
            <a:r>
              <a:rPr lang="en-US" dirty="0">
                <a:solidFill>
                  <a:schemeClr val="bg1"/>
                </a:solidFill>
              </a:rPr>
              <a:t>Total: 698</a:t>
            </a:r>
          </a:p>
        </p:txBody>
      </p:sp>
    </p:spTree>
    <p:extLst>
      <p:ext uri="{BB962C8B-B14F-4D97-AF65-F5344CB8AC3E}">
        <p14:creationId xmlns:p14="http://schemas.microsoft.com/office/powerpoint/2010/main" val="217114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43FDA3-7807-4D32-91E7-37F0789D2BA4}"/>
              </a:ext>
            </a:extLst>
          </p:cNvPr>
          <p:cNvSpPr txBox="1"/>
          <p:nvPr/>
        </p:nvSpPr>
        <p:spPr>
          <a:xfrm>
            <a:off x="1935197" y="394582"/>
            <a:ext cx="5682343" cy="369332"/>
          </a:xfrm>
          <a:prstGeom prst="rect">
            <a:avLst/>
          </a:prstGeom>
          <a:noFill/>
        </p:spPr>
        <p:txBody>
          <a:bodyPr wrap="square" rtlCol="0">
            <a:spAutoFit/>
          </a:bodyPr>
          <a:lstStyle/>
          <a:p>
            <a:pPr algn="ctr"/>
            <a:r>
              <a:rPr lang="en-US" dirty="0">
                <a:solidFill>
                  <a:schemeClr val="bg1"/>
                </a:solidFill>
                <a:latin typeface="Arial Rounded MT Bold" panose="020F0704030504030204" pitchFamily="34" charset="0"/>
              </a:rPr>
              <a:t>Mean rating review restaurants by neighborhood</a:t>
            </a:r>
          </a:p>
        </p:txBody>
      </p:sp>
      <p:pic>
        <p:nvPicPr>
          <p:cNvPr id="9" name="Picture 8" descr="Shape&#10;&#10;Description automatically generated">
            <a:extLst>
              <a:ext uri="{FF2B5EF4-FFF2-40B4-BE49-F238E27FC236}">
                <a16:creationId xmlns:a16="http://schemas.microsoft.com/office/drawing/2014/main" id="{FA5E5100-4153-491E-AD5E-0B204C541F10}"/>
              </a:ext>
            </a:extLst>
          </p:cNvPr>
          <p:cNvPicPr>
            <a:picLocks noChangeAspect="1"/>
          </p:cNvPicPr>
          <p:nvPr/>
        </p:nvPicPr>
        <p:blipFill>
          <a:blip r:embed="rId5"/>
          <a:stretch>
            <a:fillRect/>
          </a:stretch>
        </p:blipFill>
        <p:spPr>
          <a:xfrm>
            <a:off x="8297350" y="2465070"/>
            <a:ext cx="3230880" cy="1927860"/>
          </a:xfrm>
          <a:prstGeom prst="rect">
            <a:avLst/>
          </a:prstGeom>
        </p:spPr>
      </p:pic>
      <p:pic>
        <p:nvPicPr>
          <p:cNvPr id="11" name="Picture 10" descr="Map&#10;&#10;Description automatically generated">
            <a:extLst>
              <a:ext uri="{FF2B5EF4-FFF2-40B4-BE49-F238E27FC236}">
                <a16:creationId xmlns:a16="http://schemas.microsoft.com/office/drawing/2014/main" id="{542E1C0E-B70C-4CB2-8AF1-3DF170CC5FE4}"/>
              </a:ext>
            </a:extLst>
          </p:cNvPr>
          <p:cNvPicPr>
            <a:picLocks noChangeAspect="1"/>
          </p:cNvPicPr>
          <p:nvPr/>
        </p:nvPicPr>
        <p:blipFill>
          <a:blip r:embed="rId6"/>
          <a:stretch>
            <a:fillRect/>
          </a:stretch>
        </p:blipFill>
        <p:spPr>
          <a:xfrm>
            <a:off x="1386010" y="783792"/>
            <a:ext cx="6911340" cy="5524500"/>
          </a:xfrm>
          <a:prstGeom prst="rect">
            <a:avLst/>
          </a:prstGeom>
        </p:spPr>
      </p:pic>
    </p:spTree>
    <p:extLst>
      <p:ext uri="{BB962C8B-B14F-4D97-AF65-F5344CB8AC3E}">
        <p14:creationId xmlns:p14="http://schemas.microsoft.com/office/powerpoint/2010/main" val="95203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with low confidence">
            <a:extLst>
              <a:ext uri="{FF2B5EF4-FFF2-40B4-BE49-F238E27FC236}">
                <a16:creationId xmlns:a16="http://schemas.microsoft.com/office/drawing/2014/main" id="{63D99BA9-4BAE-455B-8BE9-AD9131F41C57}"/>
              </a:ext>
            </a:extLst>
          </p:cNvPr>
          <p:cNvPicPr>
            <a:picLocks noChangeAspect="1"/>
          </p:cNvPicPr>
          <p:nvPr/>
        </p:nvPicPr>
        <p:blipFill>
          <a:blip r:embed="rId5"/>
          <a:stretch>
            <a:fillRect/>
          </a:stretch>
        </p:blipFill>
        <p:spPr>
          <a:xfrm>
            <a:off x="1527810" y="552450"/>
            <a:ext cx="9136380" cy="5753100"/>
          </a:xfrm>
          <a:prstGeom prst="rect">
            <a:avLst/>
          </a:prstGeom>
        </p:spPr>
      </p:pic>
    </p:spTree>
    <p:extLst>
      <p:ext uri="{BB962C8B-B14F-4D97-AF65-F5344CB8AC3E}">
        <p14:creationId xmlns:p14="http://schemas.microsoft.com/office/powerpoint/2010/main" val="3071218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{A60A92DC-44A8-4529-8A60-AB2F80CC291F}tf55705232_win32</Template>
  <TotalTime>811</TotalTime>
  <Words>263</Words>
  <Application>Microsoft Office PowerPoint</Application>
  <PresentationFormat>Widescreen</PresentationFormat>
  <Paragraphs>47</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Rounded MT Bold</vt:lpstr>
      <vt:lpstr>Calibri</vt:lpstr>
      <vt:lpstr>Goudy Old Style</vt:lpstr>
      <vt:lpstr>Wingdings 2</vt:lpstr>
      <vt:lpstr>SlateVTI</vt:lpstr>
      <vt:lpstr>Webscraping and Sentiment Analysis from reviews of TripAdvisor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Webscraping and Sentiment Analysis from reviews of TripAdvisor</dc:title>
  <dc:creator>Sergi Guasch</dc:creator>
  <cp:lastModifiedBy>Sergi Guasch</cp:lastModifiedBy>
  <cp:revision>3</cp:revision>
  <dcterms:created xsi:type="dcterms:W3CDTF">2022-03-16T13:36:15Z</dcterms:created>
  <dcterms:modified xsi:type="dcterms:W3CDTF">2022-03-17T22:31:30Z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